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9753600" cx="17340250"/>
  <p:notesSz cx="13004800" cy="9753600"/>
  <p:embeddedFontLst>
    <p:embeddedFont>
      <p:font typeface="Archivo Narrow"/>
      <p:regular r:id="rId25"/>
      <p:bold r:id="rId26"/>
      <p:italic r:id="rId27"/>
      <p:boldItalic r:id="rId28"/>
    </p:embeddedFont>
    <p:embeddedFont>
      <p:font typeface="Roboto Thin"/>
      <p:regular r:id="rId29"/>
      <p:bold r:id="rId30"/>
      <p:italic r:id="rId31"/>
      <p:boldItalic r:id="rId32"/>
    </p:embeddedFont>
    <p:embeddedFont>
      <p:font typeface="Roboto"/>
      <p:regular r:id="rId33"/>
      <p:bold r:id="rId34"/>
      <p:italic r:id="rId35"/>
      <p:boldItalic r:id="rId36"/>
    </p:embeddedFont>
    <p:embeddedFont>
      <p:font typeface="Arvo"/>
      <p:regular r:id="rId37"/>
      <p:bold r:id="rId38"/>
      <p:italic r:id="rId39"/>
      <p:boldItalic r:id="rId40"/>
    </p:embeddedFont>
    <p:embeddedFont>
      <p:font typeface="Roboto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880">
          <p15:clr>
            <a:srgbClr val="A4A3A4"/>
          </p15:clr>
        </p15:guide>
      </p15:sldGuideLst>
    </p:ext>
    <p:ext uri="http://customooxmlschemas.google.com/">
      <go:slidesCustomData xmlns:go="http://customooxmlschemas.google.com/" r:id="rId45" roundtripDataSignature="AMtx7mibIgFGfDmQg0OWRBadr4W4XB7x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D7A881-015C-48D3-AC08-91C3E88D7EDD}">
  <a:tblStyle styleId="{FCD7A881-015C-48D3-AC08-91C3E88D7ED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vo-boldItalic.fntdata"/><Relationship Id="rId20" Type="http://schemas.openxmlformats.org/officeDocument/2006/relationships/slide" Target="slides/slide13.xml"/><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slide" Target="slides/slide15.xml"/><Relationship Id="rId44" Type="http://schemas.openxmlformats.org/officeDocument/2006/relationships/font" Target="fonts/RobotoLight-boldItalic.fntdata"/><Relationship Id="rId21" Type="http://schemas.openxmlformats.org/officeDocument/2006/relationships/slide" Target="slides/slide14.xml"/><Relationship Id="rId43" Type="http://schemas.openxmlformats.org/officeDocument/2006/relationships/font" Target="fonts/RobotoLight-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chivoNarrow-bold.fntdata"/><Relationship Id="rId25" Type="http://schemas.openxmlformats.org/officeDocument/2006/relationships/font" Target="fonts/ArchivoNarrow-regular.fntdata"/><Relationship Id="rId28" Type="http://schemas.openxmlformats.org/officeDocument/2006/relationships/font" Target="fonts/ArchivoNarrow-boldItalic.fntdata"/><Relationship Id="rId27" Type="http://schemas.openxmlformats.org/officeDocument/2006/relationships/font" Target="fonts/ArchivoNarrow-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Thin-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Thin-italic.fntdata"/><Relationship Id="rId30" Type="http://schemas.openxmlformats.org/officeDocument/2006/relationships/font" Target="fonts/RobotoThin-bold.fntdata"/><Relationship Id="rId11" Type="http://schemas.openxmlformats.org/officeDocument/2006/relationships/slide" Target="slides/slide4.xml"/><Relationship Id="rId33" Type="http://schemas.openxmlformats.org/officeDocument/2006/relationships/font" Target="fonts/Roboto-regular.fntdata"/><Relationship Id="rId10" Type="http://schemas.openxmlformats.org/officeDocument/2006/relationships/slide" Target="slides/slide3.xml"/><Relationship Id="rId32" Type="http://schemas.openxmlformats.org/officeDocument/2006/relationships/font" Target="fonts/RobotoThin-boldItalic.fntdata"/><Relationship Id="rId13" Type="http://schemas.openxmlformats.org/officeDocument/2006/relationships/slide" Target="slides/slide6.xml"/><Relationship Id="rId35" Type="http://schemas.openxmlformats.org/officeDocument/2006/relationships/font" Target="fonts/Roboto-italic.fntdata"/><Relationship Id="rId12" Type="http://schemas.openxmlformats.org/officeDocument/2006/relationships/slide" Target="slides/slide5.xml"/><Relationship Id="rId34" Type="http://schemas.openxmlformats.org/officeDocument/2006/relationships/font" Target="fonts/Roboto-bold.fntdata"/><Relationship Id="rId15" Type="http://schemas.openxmlformats.org/officeDocument/2006/relationships/slide" Target="slides/slide8.xml"/><Relationship Id="rId37" Type="http://schemas.openxmlformats.org/officeDocument/2006/relationships/font" Target="fonts/Arvo-regular.fntdata"/><Relationship Id="rId14" Type="http://schemas.openxmlformats.org/officeDocument/2006/relationships/slide" Target="slides/slide7.xml"/><Relationship Id="rId36" Type="http://schemas.openxmlformats.org/officeDocument/2006/relationships/font" Target="fonts/Roboto-boldItalic.fntdata"/><Relationship Id="rId17" Type="http://schemas.openxmlformats.org/officeDocument/2006/relationships/slide" Target="slides/slide10.xml"/><Relationship Id="rId39" Type="http://schemas.openxmlformats.org/officeDocument/2006/relationships/font" Target="fonts/Arvo-italic.fntdata"/><Relationship Id="rId16" Type="http://schemas.openxmlformats.org/officeDocument/2006/relationships/slide" Target="slides/slide9.xml"/><Relationship Id="rId38" Type="http://schemas.openxmlformats.org/officeDocument/2006/relationships/font" Target="fonts/Arvo-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635625" cy="4889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7366000" y="0"/>
            <a:ext cx="5635625" cy="48895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576638" y="1219200"/>
            <a:ext cx="5851525" cy="3292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300163" y="4694238"/>
            <a:ext cx="10404475" cy="38401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264650"/>
            <a:ext cx="5635625" cy="48895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7366000" y="9264650"/>
            <a:ext cx="5635625" cy="48895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e55078e88_0_87: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ee55078e88_0_87: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144" name="Google Shape;144;gee55078e88_0_87: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49c3259c3_0_67: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1249c3259c3_0_67: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Toegevoegde waarde - informatie, kennis die raadslid niet heeft - Aan het begin van raadsperiode kun je gelijk de grootste bron van informatie worden.</a:t>
            </a:r>
            <a:endParaRPr/>
          </a:p>
          <a:p>
            <a:pPr indent="0" lvl="0" marL="0" marR="0" rtl="0" algn="l">
              <a:lnSpc>
                <a:spcPct val="100000"/>
              </a:lnSpc>
              <a:spcBef>
                <a:spcPts val="0"/>
              </a:spcBef>
              <a:spcAft>
                <a:spcPts val="0"/>
              </a:spcAft>
              <a:buSzPts val="1400"/>
              <a:buNone/>
            </a:pPr>
            <a:r>
              <a:rPr lang="en-US"/>
              <a:t>Gezamenlijk iets organiseren (meerder organisaties, meerdere genodigden)</a:t>
            </a:r>
            <a:endParaRPr/>
          </a:p>
          <a:p>
            <a:pPr indent="0" lvl="0" marL="0" marR="0" rtl="0" algn="l">
              <a:lnSpc>
                <a:spcPct val="100000"/>
              </a:lnSpc>
              <a:spcBef>
                <a:spcPts val="0"/>
              </a:spcBef>
              <a:spcAft>
                <a:spcPts val="0"/>
              </a:spcAft>
              <a:buSzPts val="1400"/>
              <a:buNone/>
            </a:pPr>
            <a:r>
              <a:rPr lang="en-US"/>
              <a:t>Contactgegevens staan online - Let op: Veel contactverzoeken, maak het persoonlijk, alvast een concreet probleem neerleggen. In het begin moeten raadsleden simpelweg nog veel leren over talloze portefeuilles.</a:t>
            </a:r>
            <a:endParaRPr/>
          </a:p>
        </p:txBody>
      </p:sp>
      <p:sp>
        <p:nvSpPr>
          <p:cNvPr id="243" name="Google Shape;243;g1249c3259c3_0_67: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d7f8ad14b9_0_189:notes"/>
          <p:cNvSpPr txBox="1"/>
          <p:nvPr>
            <p:ph idx="1" type="body"/>
          </p:nvPr>
        </p:nvSpPr>
        <p:spPr>
          <a:xfrm>
            <a:off x="1300163" y="4694238"/>
            <a:ext cx="10404300" cy="38403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500"/>
              <a:buNone/>
            </a:pPr>
            <a:r>
              <a:t/>
            </a:r>
            <a:endParaRPr/>
          </a:p>
        </p:txBody>
      </p:sp>
      <p:sp>
        <p:nvSpPr>
          <p:cNvPr id="250" name="Google Shape;250;gd7f8ad14b9_0_189:notes"/>
          <p:cNvSpPr/>
          <p:nvPr>
            <p:ph idx="2" type="sldImg"/>
          </p:nvPr>
        </p:nvSpPr>
        <p:spPr>
          <a:xfrm>
            <a:off x="2011859" y="1219200"/>
            <a:ext cx="32916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49c3259c3_0_74: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1249c3259c3_0_74: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61" name="Google Shape;261;g1249c3259c3_0_74: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41942cad6_0_313: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141942cad6_0_313: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69" name="Google Shape;269;g1141942cad6_0_313: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be5c4c55a1_0_102: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276" name="Google Shape;276;gbe5c4c55a1_0_102: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75895c28d0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75895c28d0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Wat nemen jullie mee?</a:t>
            </a:r>
            <a:endParaRPr/>
          </a:p>
        </p:txBody>
      </p:sp>
      <p:sp>
        <p:nvSpPr>
          <p:cNvPr id="289" name="Google Shape;289;g75895c28d0_0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be5c4c55a1_0_23: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be5c4c55a1_0_23: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Waarom denken jullie dat dit een succesvolle lobby was? Wat valt je op?  Doel: verzamelen van voorwaarden voor een goede lobby.  Een van dingen is dat dat zij goed wist wat zij wilde en dat zij bedacht wat de gemeente dan moest doen. Dat is in dit geval makkelijk, maar soms lastiger.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Een mooi voorbeeld is Geerte. Waarom was dit effecief? Langs de stijlen:</a:t>
            </a:r>
            <a:endParaRPr/>
          </a:p>
          <a:p>
            <a:pPr indent="-317500" lvl="0" marL="457200" marR="0" rtl="0" algn="l">
              <a:lnSpc>
                <a:spcPct val="100000"/>
              </a:lnSpc>
              <a:spcBef>
                <a:spcPts val="0"/>
              </a:spcBef>
              <a:spcAft>
                <a:spcPts val="0"/>
              </a:spcAft>
              <a:buSzPts val="1400"/>
              <a:buChar char="-"/>
            </a:pPr>
            <a:r>
              <a:rPr lang="en-US"/>
              <a:t>ervaring kan leiden tot een lobby (accurate) </a:t>
            </a:r>
            <a:endParaRPr/>
          </a:p>
          <a:p>
            <a:pPr indent="-317500" lvl="0" marL="457200" marR="0" rtl="0" algn="l">
              <a:lnSpc>
                <a:spcPct val="100000"/>
              </a:lnSpc>
              <a:spcBef>
                <a:spcPts val="0"/>
              </a:spcBef>
              <a:spcAft>
                <a:spcPts val="0"/>
              </a:spcAft>
              <a:buSzPts val="1400"/>
              <a:buChar char="-"/>
            </a:pPr>
            <a:r>
              <a:rPr lang="en-US"/>
              <a:t>samenwerking maag darm lever stichting (involved)</a:t>
            </a:r>
            <a:endParaRPr/>
          </a:p>
          <a:p>
            <a:pPr indent="-317500" lvl="0" marL="457200" marR="0" rtl="0" algn="l">
              <a:lnSpc>
                <a:spcPct val="100000"/>
              </a:lnSpc>
              <a:spcBef>
                <a:spcPts val="0"/>
              </a:spcBef>
              <a:spcAft>
                <a:spcPts val="0"/>
              </a:spcAft>
              <a:buSzPts val="1400"/>
              <a:buChar char="-"/>
            </a:pPr>
            <a:r>
              <a:rPr lang="en-US"/>
              <a:t>Informed (uitgezocht dat er helemaal geen beleid nog over was, dus ze moest agenderen) </a:t>
            </a:r>
            <a:endParaRPr/>
          </a:p>
          <a:p>
            <a:pPr indent="-317500" lvl="0" marL="457200" marR="0" rtl="0" algn="l">
              <a:lnSpc>
                <a:spcPct val="100000"/>
              </a:lnSpc>
              <a:spcBef>
                <a:spcPts val="0"/>
              </a:spcBef>
              <a:spcAft>
                <a:spcPts val="0"/>
              </a:spcAft>
              <a:buSzPts val="1400"/>
              <a:buChar char="-"/>
            </a:pPr>
            <a:r>
              <a:rPr lang="en-US"/>
              <a:t>Connected (link gelegd met partijen die een motie wilde indienen) </a:t>
            </a:r>
            <a:endParaRPr/>
          </a:p>
        </p:txBody>
      </p:sp>
      <p:sp>
        <p:nvSpPr>
          <p:cNvPr id="297" name="Google Shape;297;gbe5c4c55a1_0_23: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be5c4c55a1_2_10: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Dit zijn de dingen die ik eruit haal. Voorwaarden voor een effectieve lobby. Handig hulpmiddel om tijdens het lobbyen in de gaten te houden of je nog op de goede weg bent. Wil je echt een plan maken met jouw organisatie, dan kan het lobbyplan je helpen. </a:t>
            </a:r>
            <a:endParaRPr/>
          </a:p>
        </p:txBody>
      </p:sp>
      <p:sp>
        <p:nvSpPr>
          <p:cNvPr id="307" name="Google Shape;307;gbe5c4c55a1_2_10: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249c3259c3_0_3:notes"/>
          <p:cNvSpPr txBox="1"/>
          <p:nvPr>
            <p:ph idx="1" type="body"/>
          </p:nvPr>
        </p:nvSpPr>
        <p:spPr>
          <a:xfrm>
            <a:off x="1300163" y="4694238"/>
            <a:ext cx="10404300" cy="3840300"/>
          </a:xfrm>
          <a:prstGeom prst="rect">
            <a:avLst/>
          </a:prstGeom>
          <a:noFill/>
          <a:ln>
            <a:noFill/>
          </a:ln>
        </p:spPr>
        <p:txBody>
          <a:bodyPr anchorCtr="0" anchor="t" bIns="49150" lIns="98325" spcFirstLastPara="1" rIns="98325" wrap="square" tIns="49150">
            <a:noAutofit/>
          </a:bodyPr>
          <a:lstStyle/>
          <a:p>
            <a:pPr indent="0" lvl="0" marL="0" rtl="0" algn="l">
              <a:lnSpc>
                <a:spcPct val="100000"/>
              </a:lnSpc>
              <a:spcBef>
                <a:spcPts val="0"/>
              </a:spcBef>
              <a:spcAft>
                <a:spcPts val="0"/>
              </a:spcAft>
              <a:buSzPts val="1500"/>
              <a:buNone/>
            </a:pPr>
            <a:r>
              <a:t/>
            </a:r>
            <a:endParaRPr/>
          </a:p>
        </p:txBody>
      </p:sp>
      <p:sp>
        <p:nvSpPr>
          <p:cNvPr id="152" name="Google Shape;152;g1249c3259c3_0_3:notes"/>
          <p:cNvSpPr/>
          <p:nvPr>
            <p:ph idx="2" type="sldImg"/>
          </p:nvPr>
        </p:nvSpPr>
        <p:spPr>
          <a:xfrm>
            <a:off x="2011859" y="1219200"/>
            <a:ext cx="32916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bc3e64349_0_1: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0bc3e64349_0_1: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Lobby Lokaal helpt organisaties die met dit soort zaken te maken krijgen. Het gaat om mensen die echt een beleidsaanpassing willen doen.. </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Vandaag beginnen we met kort iets over de gemeente, dus we nemen de hoofdaken door aan de hand van een kort quizje. Daarna wil ik met jullie kijken naar naar welke mensen je kan benaderen met wat voor informatie en tot slot kijken we naar de  boodschap die je net hebt opgeschreven. Dan komen er 3 raadsleden met wie je de boodschap gelijk kan bespreken. </a:t>
            </a:r>
            <a:endParaRPr/>
          </a:p>
        </p:txBody>
      </p:sp>
      <p:sp>
        <p:nvSpPr>
          <p:cNvPr id="160" name="Google Shape;160;g10bc3e64349_0_1: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5895c28d0_0_3: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Vragen wie </a:t>
            </a:r>
            <a:endParaRPr/>
          </a:p>
        </p:txBody>
      </p:sp>
      <p:sp>
        <p:nvSpPr>
          <p:cNvPr id="169" name="Google Shape;169;g75895c28d0_0_3: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7f8ad14b9_0_0:notes"/>
          <p:cNvSpPr/>
          <p:nvPr>
            <p:ph idx="2" type="sldImg"/>
          </p:nvPr>
        </p:nvSpPr>
        <p:spPr>
          <a:xfrm>
            <a:off x="722671" y="731520"/>
            <a:ext cx="11560500" cy="365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d7f8ad14b9_0_0:notes"/>
          <p:cNvSpPr txBox="1"/>
          <p:nvPr>
            <p:ph idx="1" type="body"/>
          </p:nvPr>
        </p:nvSpPr>
        <p:spPr>
          <a:xfrm>
            <a:off x="1300481" y="4632960"/>
            <a:ext cx="10403700" cy="4389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Dit overzicht laat zien welk</a:t>
            </a:r>
            <a:endParaRPr/>
          </a:p>
          <a:p>
            <a:pPr indent="0" lvl="0" marL="0" rtl="0" algn="l">
              <a:lnSpc>
                <a:spcPct val="100000"/>
              </a:lnSpc>
              <a:spcBef>
                <a:spcPts val="0"/>
              </a:spcBef>
              <a:spcAft>
                <a:spcPts val="0"/>
              </a:spcAft>
              <a:buSzPts val="1400"/>
              <a:buNone/>
            </a:pPr>
            <a:r>
              <a:rPr lang="en-US"/>
              <a:t>Waar staan wij nu? Fase paar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e87a8eda05_0_14: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e87a8eda05_0_14: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06" name="Google Shape;206;ge87a8eda05_0_14: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249c3259c3_0_60: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1249c3259c3_0_60: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Wie gaat iets doen/organiseren? In de chat kijken wie ja heeft gezegd, of iets heeft aangekondigd. Mette/Joram vragen wat VBN heeft gedaan in aanloop van GR22.</a:t>
            </a:r>
            <a:endParaRPr/>
          </a:p>
        </p:txBody>
      </p:sp>
      <p:sp>
        <p:nvSpPr>
          <p:cNvPr id="214" name="Google Shape;214;g1249c3259c3_0_60: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41942cad6_0_79: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141942cad6_0_79: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Duiden wat een coalitieakkoord is - startdocument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2 / 3  voorbeelden zoeken</a:t>
            </a:r>
            <a:endParaRPr/>
          </a:p>
        </p:txBody>
      </p:sp>
      <p:sp>
        <p:nvSpPr>
          <p:cNvPr id="222" name="Google Shape;222;g1141942cad6_0_79: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41942cad6_0_157:notes"/>
          <p:cNvSpPr/>
          <p:nvPr>
            <p:ph idx="2" type="sldImg"/>
          </p:nvPr>
        </p:nvSpPr>
        <p:spPr>
          <a:xfrm>
            <a:off x="3576638" y="1219200"/>
            <a:ext cx="5851500" cy="329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1141942cad6_0_157:notes"/>
          <p:cNvSpPr txBox="1"/>
          <p:nvPr>
            <p:ph idx="1" type="body"/>
          </p:nvPr>
        </p:nvSpPr>
        <p:spPr>
          <a:xfrm>
            <a:off x="1300163" y="4694238"/>
            <a:ext cx="10404600" cy="384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Welke partijen / welke wethouders</a:t>
            </a:r>
            <a:endParaRPr/>
          </a:p>
        </p:txBody>
      </p:sp>
      <p:sp>
        <p:nvSpPr>
          <p:cNvPr id="235" name="Google Shape;235;g1141942cad6_0_157:notes"/>
          <p:cNvSpPr txBox="1"/>
          <p:nvPr>
            <p:ph idx="12" type="sldNum"/>
          </p:nvPr>
        </p:nvSpPr>
        <p:spPr>
          <a:xfrm>
            <a:off x="7366000" y="9264650"/>
            <a:ext cx="5635500" cy="489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18" name="Shape 18"/>
        <p:cNvGrpSpPr/>
        <p:nvPr/>
      </p:nvGrpSpPr>
      <p:grpSpPr>
        <a:xfrm>
          <a:off x="0" y="0"/>
          <a:ext cx="0" cy="0"/>
          <a:chOff x="0" y="0"/>
          <a:chExt cx="0" cy="0"/>
        </a:xfrm>
      </p:grpSpPr>
      <p:sp>
        <p:nvSpPr>
          <p:cNvPr id="19" name="Google Shape;19;gee55078e88_0_248"/>
          <p:cNvSpPr txBox="1"/>
          <p:nvPr>
            <p:ph type="ctrTitle"/>
          </p:nvPr>
        </p:nvSpPr>
        <p:spPr>
          <a:xfrm>
            <a:off x="1300520" y="3029944"/>
            <a:ext cx="14739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0" name="Google Shape;20;gee55078e88_0_248"/>
          <p:cNvSpPr txBox="1"/>
          <p:nvPr>
            <p:ph idx="1" type="subTitle"/>
          </p:nvPr>
        </p:nvSpPr>
        <p:spPr>
          <a:xfrm>
            <a:off x="2601040" y="5527045"/>
            <a:ext cx="121383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1pPr>
            <a:lvl2pPr lvl="1"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2pPr>
            <a:lvl3pPr lvl="2"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3pPr>
            <a:lvl4pPr lvl="3"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5pPr>
            <a:lvl6pPr lvl="5"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6pPr>
            <a:lvl7pPr lvl="6"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7pPr>
            <a:lvl8pPr lvl="7"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8pPr>
            <a:lvl9pPr lvl="8" marR="0" algn="ct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9pPr>
          </a:lstStyle>
          <a:p/>
        </p:txBody>
      </p:sp>
      <p:sp>
        <p:nvSpPr>
          <p:cNvPr id="21" name="Google Shape;21;gee55078e88_0_248"/>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gee55078e88_0_248"/>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gee55078e88_0_248"/>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0" name="Shape 70"/>
        <p:cNvGrpSpPr/>
        <p:nvPr/>
      </p:nvGrpSpPr>
      <p:grpSpPr>
        <a:xfrm>
          <a:off x="0" y="0"/>
          <a:ext cx="0" cy="0"/>
          <a:chOff x="0" y="0"/>
          <a:chExt cx="0" cy="0"/>
        </a:xfrm>
      </p:grpSpPr>
      <p:sp>
        <p:nvSpPr>
          <p:cNvPr id="71" name="Google Shape;71;gee55078e88_0_300"/>
          <p:cNvSpPr txBox="1"/>
          <p:nvPr>
            <p:ph type="title"/>
          </p:nvPr>
        </p:nvSpPr>
        <p:spPr>
          <a:xfrm>
            <a:off x="867013" y="390148"/>
            <a:ext cx="15606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2" name="Google Shape;72;gee55078e88_0_300"/>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gee55078e88_0_300"/>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gee55078e88_0_300"/>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diagram of organigram" type="dgm">
  <p:cSld name="DIAGRAM">
    <p:spTree>
      <p:nvGrpSpPr>
        <p:cNvPr id="84" name="Shape 84"/>
        <p:cNvGrpSpPr/>
        <p:nvPr/>
      </p:nvGrpSpPr>
      <p:grpSpPr>
        <a:xfrm>
          <a:off x="0" y="0"/>
          <a:ext cx="0" cy="0"/>
          <a:chOff x="0" y="0"/>
          <a:chExt cx="0" cy="0"/>
        </a:xfrm>
      </p:grpSpPr>
      <p:sp>
        <p:nvSpPr>
          <p:cNvPr id="85" name="Google Shape;85;g1141942cad6_0_336"/>
          <p:cNvSpPr txBox="1"/>
          <p:nvPr>
            <p:ph type="title"/>
          </p:nvPr>
        </p:nvSpPr>
        <p:spPr>
          <a:xfrm>
            <a:off x="1219240" y="390149"/>
            <a:ext cx="15582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6" name="Google Shape;86;g1141942cad6_0_336"/>
          <p:cNvSpPr/>
          <p:nvPr>
            <p:ph idx="2" type="dgm"/>
          </p:nvPr>
        </p:nvSpPr>
        <p:spPr>
          <a:xfrm>
            <a:off x="1219240" y="2275845"/>
            <a:ext cx="15582300"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g1141942cad6_0_336"/>
          <p:cNvSpPr txBox="1"/>
          <p:nvPr>
            <p:ph idx="10" type="dt"/>
          </p:nvPr>
        </p:nvSpPr>
        <p:spPr>
          <a:xfrm>
            <a:off x="12755333" y="8818887"/>
            <a:ext cx="40461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g1141942cad6_0_336"/>
          <p:cNvSpPr txBox="1"/>
          <p:nvPr>
            <p:ph idx="11" type="ftr"/>
          </p:nvPr>
        </p:nvSpPr>
        <p:spPr>
          <a:xfrm>
            <a:off x="10756383" y="8564209"/>
            <a:ext cx="60450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g1141942cad6_0_336"/>
          <p:cNvSpPr txBox="1"/>
          <p:nvPr>
            <p:ph idx="12" type="sldNum"/>
          </p:nvPr>
        </p:nvSpPr>
        <p:spPr>
          <a:xfrm>
            <a:off x="12755333" y="9068145"/>
            <a:ext cx="40461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90" name="Shape 90"/>
        <p:cNvGrpSpPr/>
        <p:nvPr/>
      </p:nvGrpSpPr>
      <p:grpSpPr>
        <a:xfrm>
          <a:off x="0" y="0"/>
          <a:ext cx="0" cy="0"/>
          <a:chOff x="0" y="0"/>
          <a:chExt cx="0" cy="0"/>
        </a:xfrm>
      </p:grpSpPr>
      <p:sp>
        <p:nvSpPr>
          <p:cNvPr id="91" name="Google Shape;91;g1141942cad6_0_330"/>
          <p:cNvSpPr txBox="1"/>
          <p:nvPr>
            <p:ph type="ctrTitle"/>
          </p:nvPr>
        </p:nvSpPr>
        <p:spPr>
          <a:xfrm>
            <a:off x="1300520" y="3029944"/>
            <a:ext cx="14739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2" name="Google Shape;92;g1141942cad6_0_330"/>
          <p:cNvSpPr txBox="1"/>
          <p:nvPr>
            <p:ph idx="1" type="subTitle"/>
          </p:nvPr>
        </p:nvSpPr>
        <p:spPr>
          <a:xfrm>
            <a:off x="2601040" y="5527045"/>
            <a:ext cx="121383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5pPr>
            <a:lvl6pPr lvl="5"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6pPr>
            <a:lvl7pPr lvl="6"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7pPr>
            <a:lvl8pPr lvl="7"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8pPr>
            <a:lvl9pPr lvl="8" marR="0" algn="ctr">
              <a:lnSpc>
                <a:spcPct val="100000"/>
              </a:lnSpc>
              <a:spcBef>
                <a:spcPts val="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9pPr>
          </a:lstStyle>
          <a:p/>
        </p:txBody>
      </p:sp>
      <p:sp>
        <p:nvSpPr>
          <p:cNvPr id="93" name="Google Shape;93;g1141942cad6_0_330"/>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g1141942cad6_0_330"/>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g1141942cad6_0_330"/>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96" name="Shape 96"/>
        <p:cNvGrpSpPr/>
        <p:nvPr/>
      </p:nvGrpSpPr>
      <p:grpSpPr>
        <a:xfrm>
          <a:off x="0" y="0"/>
          <a:ext cx="0" cy="0"/>
          <a:chOff x="0" y="0"/>
          <a:chExt cx="0" cy="0"/>
        </a:xfrm>
      </p:grpSpPr>
      <p:sp>
        <p:nvSpPr>
          <p:cNvPr id="97" name="Google Shape;97;g1141942cad6_0_342"/>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8" name="Google Shape;98;g1141942cad6_0_342"/>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 name="Google Shape;99;g1141942cad6_0_342"/>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100" name="Shape 100"/>
        <p:cNvGrpSpPr/>
        <p:nvPr/>
      </p:nvGrpSpPr>
      <p:grpSpPr>
        <a:xfrm>
          <a:off x="0" y="0"/>
          <a:ext cx="0" cy="0"/>
          <a:chOff x="0" y="0"/>
          <a:chExt cx="0" cy="0"/>
        </a:xfrm>
      </p:grpSpPr>
      <p:sp>
        <p:nvSpPr>
          <p:cNvPr id="101" name="Google Shape;101;g1141942cad6_0_346"/>
          <p:cNvSpPr txBox="1"/>
          <p:nvPr>
            <p:ph type="title"/>
          </p:nvPr>
        </p:nvSpPr>
        <p:spPr>
          <a:xfrm>
            <a:off x="867013" y="390596"/>
            <a:ext cx="15606300" cy="1626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3200"/>
              <a:buFont typeface="Arial"/>
              <a:buNone/>
              <a:defRPr b="1" i="0" sz="6068"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Font typeface="Arial"/>
              <a:buNone/>
              <a:defRPr sz="3413"/>
            </a:lvl2pPr>
            <a:lvl3pPr lvl="2" algn="l">
              <a:lnSpc>
                <a:spcPct val="100000"/>
              </a:lnSpc>
              <a:spcBef>
                <a:spcPts val="0"/>
              </a:spcBef>
              <a:spcAft>
                <a:spcPts val="0"/>
              </a:spcAft>
              <a:buSzPts val="1400"/>
              <a:buFont typeface="Arial"/>
              <a:buNone/>
              <a:defRPr sz="3413"/>
            </a:lvl3pPr>
            <a:lvl4pPr lvl="3" algn="l">
              <a:lnSpc>
                <a:spcPct val="100000"/>
              </a:lnSpc>
              <a:spcBef>
                <a:spcPts val="0"/>
              </a:spcBef>
              <a:spcAft>
                <a:spcPts val="0"/>
              </a:spcAft>
              <a:buSzPts val="1400"/>
              <a:buFont typeface="Arial"/>
              <a:buNone/>
              <a:defRPr sz="3413"/>
            </a:lvl4pPr>
            <a:lvl5pPr lvl="4" algn="l">
              <a:lnSpc>
                <a:spcPct val="100000"/>
              </a:lnSpc>
              <a:spcBef>
                <a:spcPts val="0"/>
              </a:spcBef>
              <a:spcAft>
                <a:spcPts val="0"/>
              </a:spcAft>
              <a:buSzPts val="1400"/>
              <a:buFont typeface="Arial"/>
              <a:buNone/>
              <a:defRPr sz="3413"/>
            </a:lvl5pPr>
            <a:lvl6pPr lvl="5" algn="l">
              <a:lnSpc>
                <a:spcPct val="100000"/>
              </a:lnSpc>
              <a:spcBef>
                <a:spcPts val="0"/>
              </a:spcBef>
              <a:spcAft>
                <a:spcPts val="0"/>
              </a:spcAft>
              <a:buSzPts val="1400"/>
              <a:buFont typeface="Arial"/>
              <a:buNone/>
              <a:defRPr sz="3413"/>
            </a:lvl6pPr>
            <a:lvl7pPr lvl="6" algn="l">
              <a:lnSpc>
                <a:spcPct val="100000"/>
              </a:lnSpc>
              <a:spcBef>
                <a:spcPts val="0"/>
              </a:spcBef>
              <a:spcAft>
                <a:spcPts val="0"/>
              </a:spcAft>
              <a:buSzPts val="1400"/>
              <a:buFont typeface="Arial"/>
              <a:buNone/>
              <a:defRPr sz="3413"/>
            </a:lvl7pPr>
            <a:lvl8pPr lvl="7" algn="l">
              <a:lnSpc>
                <a:spcPct val="100000"/>
              </a:lnSpc>
              <a:spcBef>
                <a:spcPts val="0"/>
              </a:spcBef>
              <a:spcAft>
                <a:spcPts val="0"/>
              </a:spcAft>
              <a:buSzPts val="1400"/>
              <a:buFont typeface="Arial"/>
              <a:buNone/>
              <a:defRPr sz="3413"/>
            </a:lvl8pPr>
            <a:lvl9pPr lvl="8" algn="l">
              <a:lnSpc>
                <a:spcPct val="100000"/>
              </a:lnSpc>
              <a:spcBef>
                <a:spcPts val="0"/>
              </a:spcBef>
              <a:spcAft>
                <a:spcPts val="0"/>
              </a:spcAft>
              <a:buSzPts val="1400"/>
              <a:buFont typeface="Arial"/>
              <a:buNone/>
              <a:defRPr sz="3413"/>
            </a:lvl9pPr>
          </a:lstStyle>
          <a:p/>
        </p:txBody>
      </p:sp>
      <p:sp>
        <p:nvSpPr>
          <p:cNvPr id="102" name="Google Shape;102;g1141942cad6_0_346"/>
          <p:cNvSpPr txBox="1"/>
          <p:nvPr>
            <p:ph idx="1" type="body"/>
          </p:nvPr>
        </p:nvSpPr>
        <p:spPr>
          <a:xfrm>
            <a:off x="867013" y="2275840"/>
            <a:ext cx="15606300" cy="6437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1214"/>
              </a:spcBef>
              <a:spcAft>
                <a:spcPts val="0"/>
              </a:spcAft>
              <a:buClr>
                <a:schemeClr val="dk1"/>
              </a:buClr>
              <a:buSzPts val="3200"/>
              <a:buFont typeface="Arial"/>
              <a:buChar char="•"/>
              <a:defRPr b="0" i="0" sz="6068" u="none" cap="none" strike="noStrike">
                <a:solidFill>
                  <a:schemeClr val="dk1"/>
                </a:solidFill>
                <a:latin typeface="Arial"/>
                <a:ea typeface="Arial"/>
                <a:cs typeface="Arial"/>
                <a:sym typeface="Arial"/>
              </a:defRPr>
            </a:lvl1pPr>
            <a:lvl2pPr indent="-406400" lvl="1" marL="914400" marR="0" algn="l">
              <a:lnSpc>
                <a:spcPct val="100000"/>
              </a:lnSpc>
              <a:spcBef>
                <a:spcPts val="1062"/>
              </a:spcBef>
              <a:spcAft>
                <a:spcPts val="0"/>
              </a:spcAft>
              <a:buClr>
                <a:schemeClr val="dk1"/>
              </a:buClr>
              <a:buSzPts val="2800"/>
              <a:buFont typeface="Arial"/>
              <a:buChar char="–"/>
              <a:defRPr b="0" i="0" sz="5310" u="none" cap="none" strike="noStrike">
                <a:solidFill>
                  <a:schemeClr val="dk1"/>
                </a:solidFill>
                <a:latin typeface="Arial"/>
                <a:ea typeface="Arial"/>
                <a:cs typeface="Arial"/>
                <a:sym typeface="Arial"/>
              </a:defRPr>
            </a:lvl2pPr>
            <a:lvl3pPr indent="-381000" lvl="2" marL="1371600" marR="0" algn="l">
              <a:lnSpc>
                <a:spcPct val="100000"/>
              </a:lnSpc>
              <a:spcBef>
                <a:spcPts val="910"/>
              </a:spcBef>
              <a:spcAft>
                <a:spcPts val="0"/>
              </a:spcAft>
              <a:buClr>
                <a:schemeClr val="dk1"/>
              </a:buClr>
              <a:buSzPts val="2400"/>
              <a:buFont typeface="Arial"/>
              <a:buChar char="•"/>
              <a:defRPr b="0" i="0" sz="4551" u="none" cap="none" strike="noStrike">
                <a:solidFill>
                  <a:schemeClr val="dk1"/>
                </a:solidFill>
                <a:latin typeface="Arial"/>
                <a:ea typeface="Arial"/>
                <a:cs typeface="Arial"/>
                <a:sym typeface="Arial"/>
              </a:defRPr>
            </a:lvl3pPr>
            <a:lvl4pPr indent="-355600" lvl="3" marL="18288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4pPr>
            <a:lvl5pPr indent="-355600" lvl="4" marL="22860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5pPr>
            <a:lvl6pPr indent="-355600" lvl="5" marL="27432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6pPr>
            <a:lvl7pPr indent="-355600" lvl="6" marL="32004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7pPr>
            <a:lvl8pPr indent="-355600" lvl="7" marL="36576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8pPr>
            <a:lvl9pPr indent="-355600" lvl="8" marL="41148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9pPr>
          </a:lstStyle>
          <a:p/>
        </p:txBody>
      </p:sp>
      <p:sp>
        <p:nvSpPr>
          <p:cNvPr id="103" name="Google Shape;103;g1141942cad6_0_346"/>
          <p:cNvSpPr txBox="1"/>
          <p:nvPr>
            <p:ph idx="10" type="dt"/>
          </p:nvPr>
        </p:nvSpPr>
        <p:spPr>
          <a:xfrm>
            <a:off x="867013" y="9040143"/>
            <a:ext cx="4046100" cy="519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Arial"/>
              <a:buNone/>
              <a:defRPr b="0" i="0" sz="2276"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9pPr>
          </a:lstStyle>
          <a:p/>
        </p:txBody>
      </p:sp>
      <p:sp>
        <p:nvSpPr>
          <p:cNvPr id="104" name="Google Shape;104;g1141942cad6_0_346"/>
          <p:cNvSpPr txBox="1"/>
          <p:nvPr>
            <p:ph idx="11" type="ftr"/>
          </p:nvPr>
        </p:nvSpPr>
        <p:spPr>
          <a:xfrm>
            <a:off x="5924590" y="9040143"/>
            <a:ext cx="5491200" cy="51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Arial"/>
              <a:buNone/>
              <a:defRPr b="0" i="0" sz="2276"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3413" u="none" cap="none" strike="noStrike">
                <a:solidFill>
                  <a:schemeClr val="dk1"/>
                </a:solidFill>
                <a:latin typeface="Arial"/>
                <a:ea typeface="Arial"/>
                <a:cs typeface="Arial"/>
                <a:sym typeface="Arial"/>
              </a:defRPr>
            </a:lvl9pPr>
          </a:lstStyle>
          <a:p/>
        </p:txBody>
      </p:sp>
      <p:sp>
        <p:nvSpPr>
          <p:cNvPr id="105" name="Google Shape;105;g1141942cad6_0_346"/>
          <p:cNvSpPr txBox="1"/>
          <p:nvPr>
            <p:ph idx="12" type="sldNum"/>
          </p:nvPr>
        </p:nvSpPr>
        <p:spPr>
          <a:xfrm>
            <a:off x="12427189" y="9040143"/>
            <a:ext cx="4046100" cy="519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106" name="Shape 106"/>
        <p:cNvGrpSpPr/>
        <p:nvPr/>
      </p:nvGrpSpPr>
      <p:grpSpPr>
        <a:xfrm>
          <a:off x="0" y="0"/>
          <a:ext cx="0" cy="0"/>
          <a:chOff x="0" y="0"/>
          <a:chExt cx="0" cy="0"/>
        </a:xfrm>
      </p:grpSpPr>
      <p:sp>
        <p:nvSpPr>
          <p:cNvPr id="107" name="Google Shape;107;g1141942cad6_0_352"/>
          <p:cNvSpPr txBox="1"/>
          <p:nvPr>
            <p:ph type="title"/>
          </p:nvPr>
        </p:nvSpPr>
        <p:spPr>
          <a:xfrm>
            <a:off x="867013" y="390149"/>
            <a:ext cx="15606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08" name="Google Shape;108;g1141942cad6_0_352"/>
          <p:cNvSpPr txBox="1"/>
          <p:nvPr>
            <p:ph idx="1" type="body"/>
          </p:nvPr>
        </p:nvSpPr>
        <p:spPr>
          <a:xfrm>
            <a:off x="867016" y="2275843"/>
            <a:ext cx="7658700" cy="2364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3983" u="none" cap="none" strike="noStrike">
                <a:latin typeface="Arial"/>
                <a:ea typeface="Arial"/>
                <a:cs typeface="Arial"/>
                <a:sym typeface="Arial"/>
              </a:defRPr>
            </a:lvl1pPr>
            <a:lvl2pPr indent="-228600" lvl="1" marL="914400" marR="0" algn="l">
              <a:lnSpc>
                <a:spcPct val="100000"/>
              </a:lnSpc>
              <a:spcBef>
                <a:spcPts val="0"/>
              </a:spcBef>
              <a:spcAft>
                <a:spcPts val="0"/>
              </a:spcAft>
              <a:buSzPts val="1400"/>
              <a:buNone/>
              <a:defRPr b="0" i="0" sz="3413" u="none" cap="none" strike="noStrike">
                <a:latin typeface="Arial"/>
                <a:ea typeface="Arial"/>
                <a:cs typeface="Arial"/>
                <a:sym typeface="Arial"/>
              </a:defRPr>
            </a:lvl2pPr>
            <a:lvl3pPr indent="-228600" lvl="2" marL="1371600" marR="0" algn="l">
              <a:lnSpc>
                <a:spcPct val="100000"/>
              </a:lnSpc>
              <a:spcBef>
                <a:spcPts val="0"/>
              </a:spcBef>
              <a:spcAft>
                <a:spcPts val="0"/>
              </a:spcAft>
              <a:buSzPts val="1400"/>
              <a:buNone/>
              <a:defRPr b="0" i="0" sz="2844" u="none" cap="none" strike="noStrike">
                <a:latin typeface="Arial"/>
                <a:ea typeface="Arial"/>
                <a:cs typeface="Arial"/>
                <a:sym typeface="Arial"/>
              </a:defRPr>
            </a:lvl3pPr>
            <a:lvl4pPr indent="-228600" lvl="3" marL="1828800" marR="0" algn="l">
              <a:lnSpc>
                <a:spcPct val="100000"/>
              </a:lnSpc>
              <a:spcBef>
                <a:spcPts val="0"/>
              </a:spcBef>
              <a:spcAft>
                <a:spcPts val="0"/>
              </a:spcAft>
              <a:buSzPts val="1400"/>
              <a:buNone/>
              <a:defRPr b="0" i="0" sz="2561" u="none" cap="none" strike="noStrike">
                <a:latin typeface="Arial"/>
                <a:ea typeface="Arial"/>
                <a:cs typeface="Arial"/>
                <a:sym typeface="Arial"/>
              </a:defRPr>
            </a:lvl4pPr>
            <a:lvl5pPr indent="-228600" lvl="4" marL="2286000" marR="0" algn="l">
              <a:lnSpc>
                <a:spcPct val="100000"/>
              </a:lnSpc>
              <a:spcBef>
                <a:spcPts val="0"/>
              </a:spcBef>
              <a:spcAft>
                <a:spcPts val="0"/>
              </a:spcAft>
              <a:buSzPts val="1400"/>
              <a:buNone/>
              <a:defRPr b="0" i="0" sz="2561" u="none" cap="none" strike="noStrike">
                <a:latin typeface="Arial"/>
                <a:ea typeface="Arial"/>
                <a:cs typeface="Arial"/>
                <a:sym typeface="Arial"/>
              </a:defRPr>
            </a:lvl5pPr>
            <a:lvl6pPr indent="-228600" lvl="5" marL="2743200" marR="0" algn="l">
              <a:lnSpc>
                <a:spcPct val="100000"/>
              </a:lnSpc>
              <a:spcBef>
                <a:spcPts val="0"/>
              </a:spcBef>
              <a:spcAft>
                <a:spcPts val="0"/>
              </a:spcAft>
              <a:buSzPts val="1400"/>
              <a:buNone/>
              <a:defRPr b="0" i="0" sz="2561" u="none" cap="none" strike="noStrike">
                <a:latin typeface="Arial"/>
                <a:ea typeface="Arial"/>
                <a:cs typeface="Arial"/>
                <a:sym typeface="Arial"/>
              </a:defRPr>
            </a:lvl6pPr>
            <a:lvl7pPr indent="-228600" lvl="6" marL="3200400" marR="0" algn="l">
              <a:lnSpc>
                <a:spcPct val="100000"/>
              </a:lnSpc>
              <a:spcBef>
                <a:spcPts val="0"/>
              </a:spcBef>
              <a:spcAft>
                <a:spcPts val="0"/>
              </a:spcAft>
              <a:buSzPts val="1400"/>
              <a:buNone/>
              <a:defRPr b="0" i="0" sz="2561" u="none" cap="none" strike="noStrike">
                <a:latin typeface="Arial"/>
                <a:ea typeface="Arial"/>
                <a:cs typeface="Arial"/>
                <a:sym typeface="Arial"/>
              </a:defRPr>
            </a:lvl7pPr>
            <a:lvl8pPr indent="-228600" lvl="7" marL="3657600" marR="0" algn="l">
              <a:lnSpc>
                <a:spcPct val="100000"/>
              </a:lnSpc>
              <a:spcBef>
                <a:spcPts val="0"/>
              </a:spcBef>
              <a:spcAft>
                <a:spcPts val="0"/>
              </a:spcAft>
              <a:buSzPts val="1400"/>
              <a:buNone/>
              <a:defRPr b="0" i="0" sz="2561" u="none" cap="none" strike="noStrike">
                <a:latin typeface="Arial"/>
                <a:ea typeface="Arial"/>
                <a:cs typeface="Arial"/>
                <a:sym typeface="Arial"/>
              </a:defRPr>
            </a:lvl8pPr>
            <a:lvl9pPr indent="-228600" lvl="8" marL="4114800" marR="0" algn="l">
              <a:lnSpc>
                <a:spcPct val="100000"/>
              </a:lnSpc>
              <a:spcBef>
                <a:spcPts val="0"/>
              </a:spcBef>
              <a:spcAft>
                <a:spcPts val="0"/>
              </a:spcAft>
              <a:buSzPts val="1400"/>
              <a:buNone/>
              <a:defRPr b="0" i="0" sz="2561" u="none" cap="none" strike="noStrike">
                <a:latin typeface="Arial"/>
                <a:ea typeface="Arial"/>
                <a:cs typeface="Arial"/>
                <a:sym typeface="Arial"/>
              </a:defRPr>
            </a:lvl9pPr>
          </a:lstStyle>
          <a:p/>
        </p:txBody>
      </p:sp>
      <p:sp>
        <p:nvSpPr>
          <p:cNvPr id="109" name="Google Shape;109;g1141942cad6_0_352"/>
          <p:cNvSpPr txBox="1"/>
          <p:nvPr>
            <p:ph idx="2" type="body"/>
          </p:nvPr>
        </p:nvSpPr>
        <p:spPr>
          <a:xfrm>
            <a:off x="8814636" y="2275843"/>
            <a:ext cx="7658700" cy="2364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3983" u="none" cap="none" strike="noStrike">
                <a:latin typeface="Arial"/>
                <a:ea typeface="Arial"/>
                <a:cs typeface="Arial"/>
                <a:sym typeface="Arial"/>
              </a:defRPr>
            </a:lvl1pPr>
            <a:lvl2pPr indent="-228600" lvl="1" marL="914400" marR="0" algn="l">
              <a:lnSpc>
                <a:spcPct val="100000"/>
              </a:lnSpc>
              <a:spcBef>
                <a:spcPts val="0"/>
              </a:spcBef>
              <a:spcAft>
                <a:spcPts val="0"/>
              </a:spcAft>
              <a:buSzPts val="1400"/>
              <a:buNone/>
              <a:defRPr b="0" i="0" sz="3413" u="none" cap="none" strike="noStrike">
                <a:latin typeface="Arial"/>
                <a:ea typeface="Arial"/>
                <a:cs typeface="Arial"/>
                <a:sym typeface="Arial"/>
              </a:defRPr>
            </a:lvl2pPr>
            <a:lvl3pPr indent="-228600" lvl="2" marL="1371600" marR="0" algn="l">
              <a:lnSpc>
                <a:spcPct val="100000"/>
              </a:lnSpc>
              <a:spcBef>
                <a:spcPts val="0"/>
              </a:spcBef>
              <a:spcAft>
                <a:spcPts val="0"/>
              </a:spcAft>
              <a:buSzPts val="1400"/>
              <a:buNone/>
              <a:defRPr b="0" i="0" sz="2844" u="none" cap="none" strike="noStrike">
                <a:latin typeface="Arial"/>
                <a:ea typeface="Arial"/>
                <a:cs typeface="Arial"/>
                <a:sym typeface="Arial"/>
              </a:defRPr>
            </a:lvl3pPr>
            <a:lvl4pPr indent="-228600" lvl="3" marL="1828800" marR="0" algn="l">
              <a:lnSpc>
                <a:spcPct val="100000"/>
              </a:lnSpc>
              <a:spcBef>
                <a:spcPts val="0"/>
              </a:spcBef>
              <a:spcAft>
                <a:spcPts val="0"/>
              </a:spcAft>
              <a:buSzPts val="1400"/>
              <a:buNone/>
              <a:defRPr b="0" i="0" sz="2561" u="none" cap="none" strike="noStrike">
                <a:latin typeface="Arial"/>
                <a:ea typeface="Arial"/>
                <a:cs typeface="Arial"/>
                <a:sym typeface="Arial"/>
              </a:defRPr>
            </a:lvl4pPr>
            <a:lvl5pPr indent="-228600" lvl="4" marL="2286000" marR="0" algn="l">
              <a:lnSpc>
                <a:spcPct val="100000"/>
              </a:lnSpc>
              <a:spcBef>
                <a:spcPts val="0"/>
              </a:spcBef>
              <a:spcAft>
                <a:spcPts val="0"/>
              </a:spcAft>
              <a:buSzPts val="1400"/>
              <a:buNone/>
              <a:defRPr b="0" i="0" sz="2561" u="none" cap="none" strike="noStrike">
                <a:latin typeface="Arial"/>
                <a:ea typeface="Arial"/>
                <a:cs typeface="Arial"/>
                <a:sym typeface="Arial"/>
              </a:defRPr>
            </a:lvl5pPr>
            <a:lvl6pPr indent="-228600" lvl="5" marL="2743200" marR="0" algn="l">
              <a:lnSpc>
                <a:spcPct val="100000"/>
              </a:lnSpc>
              <a:spcBef>
                <a:spcPts val="0"/>
              </a:spcBef>
              <a:spcAft>
                <a:spcPts val="0"/>
              </a:spcAft>
              <a:buSzPts val="1400"/>
              <a:buNone/>
              <a:defRPr b="0" i="0" sz="2561" u="none" cap="none" strike="noStrike">
                <a:latin typeface="Arial"/>
                <a:ea typeface="Arial"/>
                <a:cs typeface="Arial"/>
                <a:sym typeface="Arial"/>
              </a:defRPr>
            </a:lvl6pPr>
            <a:lvl7pPr indent="-228600" lvl="6" marL="3200400" marR="0" algn="l">
              <a:lnSpc>
                <a:spcPct val="100000"/>
              </a:lnSpc>
              <a:spcBef>
                <a:spcPts val="0"/>
              </a:spcBef>
              <a:spcAft>
                <a:spcPts val="0"/>
              </a:spcAft>
              <a:buSzPts val="1400"/>
              <a:buNone/>
              <a:defRPr b="0" i="0" sz="2561" u="none" cap="none" strike="noStrike">
                <a:latin typeface="Arial"/>
                <a:ea typeface="Arial"/>
                <a:cs typeface="Arial"/>
                <a:sym typeface="Arial"/>
              </a:defRPr>
            </a:lvl7pPr>
            <a:lvl8pPr indent="-228600" lvl="7" marL="3657600" marR="0" algn="l">
              <a:lnSpc>
                <a:spcPct val="100000"/>
              </a:lnSpc>
              <a:spcBef>
                <a:spcPts val="0"/>
              </a:spcBef>
              <a:spcAft>
                <a:spcPts val="0"/>
              </a:spcAft>
              <a:buSzPts val="1400"/>
              <a:buNone/>
              <a:defRPr b="0" i="0" sz="2561" u="none" cap="none" strike="noStrike">
                <a:latin typeface="Arial"/>
                <a:ea typeface="Arial"/>
                <a:cs typeface="Arial"/>
                <a:sym typeface="Arial"/>
              </a:defRPr>
            </a:lvl8pPr>
            <a:lvl9pPr indent="-228600" lvl="8" marL="4114800" marR="0" algn="l">
              <a:lnSpc>
                <a:spcPct val="100000"/>
              </a:lnSpc>
              <a:spcBef>
                <a:spcPts val="0"/>
              </a:spcBef>
              <a:spcAft>
                <a:spcPts val="0"/>
              </a:spcAft>
              <a:buSzPts val="1400"/>
              <a:buNone/>
              <a:defRPr b="0" i="0" sz="2561" u="none" cap="none" strike="noStrike">
                <a:latin typeface="Arial"/>
                <a:ea typeface="Arial"/>
                <a:cs typeface="Arial"/>
                <a:sym typeface="Arial"/>
              </a:defRPr>
            </a:lvl9pPr>
          </a:lstStyle>
          <a:p/>
        </p:txBody>
      </p:sp>
      <p:sp>
        <p:nvSpPr>
          <p:cNvPr id="110" name="Google Shape;110;g1141942cad6_0_352"/>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1" name="Google Shape;111;g1141942cad6_0_352"/>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2" name="Google Shape;112;g1141942cad6_0_352"/>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OBJECT 2">
    <p:spTree>
      <p:nvGrpSpPr>
        <p:cNvPr id="113" name="Shape 113"/>
        <p:cNvGrpSpPr/>
        <p:nvPr/>
      </p:nvGrpSpPr>
      <p:grpSpPr>
        <a:xfrm>
          <a:off x="0" y="0"/>
          <a:ext cx="0" cy="0"/>
          <a:chOff x="0" y="0"/>
          <a:chExt cx="0" cy="0"/>
        </a:xfrm>
      </p:grpSpPr>
      <p:sp>
        <p:nvSpPr>
          <p:cNvPr id="114" name="Google Shape;114;g1141942cad6_0_359"/>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 name="Google Shape;115;g1141942cad6_0_359"/>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g1141942cad6_0_359"/>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7" name="Shape 117"/>
        <p:cNvGrpSpPr/>
        <p:nvPr/>
      </p:nvGrpSpPr>
      <p:grpSpPr>
        <a:xfrm>
          <a:off x="0" y="0"/>
          <a:ext cx="0" cy="0"/>
          <a:chOff x="0" y="0"/>
          <a:chExt cx="0" cy="0"/>
        </a:xfrm>
      </p:grpSpPr>
      <p:sp>
        <p:nvSpPr>
          <p:cNvPr id="118" name="Google Shape;118;g1141942cad6_0_363"/>
          <p:cNvSpPr txBox="1"/>
          <p:nvPr>
            <p:ph type="ctrTitle"/>
          </p:nvPr>
        </p:nvSpPr>
        <p:spPr>
          <a:xfrm>
            <a:off x="1300520" y="3023619"/>
            <a:ext cx="14739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19" name="Google Shape;119;g1141942cad6_0_363"/>
          <p:cNvSpPr txBox="1"/>
          <p:nvPr>
            <p:ph idx="1" type="subTitle"/>
          </p:nvPr>
        </p:nvSpPr>
        <p:spPr>
          <a:xfrm>
            <a:off x="2601040" y="5462020"/>
            <a:ext cx="12138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latin typeface="Arial"/>
                <a:ea typeface="Arial"/>
                <a:cs typeface="Arial"/>
                <a:sym typeface="Arial"/>
              </a:defRPr>
            </a:lvl9pPr>
          </a:lstStyle>
          <a:p/>
        </p:txBody>
      </p:sp>
      <p:sp>
        <p:nvSpPr>
          <p:cNvPr id="120" name="Google Shape;120;g1141942cad6_0_363"/>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1" name="Google Shape;121;g1141942cad6_0_363"/>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g1141942cad6_0_363"/>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3" name="Shape 123"/>
        <p:cNvGrpSpPr/>
        <p:nvPr/>
      </p:nvGrpSpPr>
      <p:grpSpPr>
        <a:xfrm>
          <a:off x="0" y="0"/>
          <a:ext cx="0" cy="0"/>
          <a:chOff x="0" y="0"/>
          <a:chExt cx="0" cy="0"/>
        </a:xfrm>
      </p:grpSpPr>
      <p:sp>
        <p:nvSpPr>
          <p:cNvPr id="124" name="Google Shape;124;g1141942cad6_0_369"/>
          <p:cNvSpPr txBox="1"/>
          <p:nvPr>
            <p:ph type="title"/>
          </p:nvPr>
        </p:nvSpPr>
        <p:spPr>
          <a:xfrm>
            <a:off x="867013" y="390148"/>
            <a:ext cx="15606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5" name="Google Shape;125;g1141942cad6_0_369"/>
          <p:cNvSpPr txBox="1"/>
          <p:nvPr>
            <p:ph idx="1" type="body"/>
          </p:nvPr>
        </p:nvSpPr>
        <p:spPr>
          <a:xfrm>
            <a:off x="867013" y="2243332"/>
            <a:ext cx="15606300"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indent="-228600" lvl="1" marL="914400" marR="0" algn="l">
              <a:lnSpc>
                <a:spcPct val="100000"/>
              </a:lnSpc>
              <a:spcBef>
                <a:spcPts val="0"/>
              </a:spcBef>
              <a:spcAft>
                <a:spcPts val="0"/>
              </a:spcAft>
              <a:buSzPts val="1400"/>
              <a:buNone/>
              <a:defRPr b="0" i="0" sz="1800" u="none" cap="none" strike="noStrike">
                <a:latin typeface="Arial"/>
                <a:ea typeface="Arial"/>
                <a:cs typeface="Arial"/>
                <a:sym typeface="Arial"/>
              </a:defRPr>
            </a:lvl2pPr>
            <a:lvl3pPr indent="-228600" lvl="2" marL="1371600" marR="0" algn="l">
              <a:lnSpc>
                <a:spcPct val="100000"/>
              </a:lnSpc>
              <a:spcBef>
                <a:spcPts val="0"/>
              </a:spcBef>
              <a:spcAft>
                <a:spcPts val="0"/>
              </a:spcAft>
              <a:buSzPts val="1400"/>
              <a:buNone/>
              <a:defRPr b="0" i="0" sz="1800" u="none" cap="none" strike="noStrike">
                <a:latin typeface="Arial"/>
                <a:ea typeface="Arial"/>
                <a:cs typeface="Arial"/>
                <a:sym typeface="Arial"/>
              </a:defRPr>
            </a:lvl3pPr>
            <a:lvl4pPr indent="-228600" lvl="3" marL="1828800" marR="0" algn="l">
              <a:lnSpc>
                <a:spcPct val="100000"/>
              </a:lnSpc>
              <a:spcBef>
                <a:spcPts val="0"/>
              </a:spcBef>
              <a:spcAft>
                <a:spcPts val="0"/>
              </a:spcAft>
              <a:buSzPts val="1400"/>
              <a:buNone/>
              <a:defRPr b="0" i="0" sz="1800" u="none" cap="none" strike="noStrike">
                <a:latin typeface="Arial"/>
                <a:ea typeface="Arial"/>
                <a:cs typeface="Arial"/>
                <a:sym typeface="Arial"/>
              </a:defRPr>
            </a:lvl4pPr>
            <a:lvl5pPr indent="-228600" lvl="4" marL="2286000" marR="0" algn="l">
              <a:lnSpc>
                <a:spcPct val="100000"/>
              </a:lnSpc>
              <a:spcBef>
                <a:spcPts val="0"/>
              </a:spcBef>
              <a:spcAft>
                <a:spcPts val="0"/>
              </a:spcAft>
              <a:buSzPts val="1400"/>
              <a:buNone/>
              <a:defRPr b="0" i="0" sz="1800" u="none" cap="none" strike="noStrike">
                <a:latin typeface="Arial"/>
                <a:ea typeface="Arial"/>
                <a:cs typeface="Arial"/>
                <a:sym typeface="Arial"/>
              </a:defRPr>
            </a:lvl5pPr>
            <a:lvl6pPr indent="-228600" lvl="5" marL="2743200" marR="0" algn="l">
              <a:lnSpc>
                <a:spcPct val="100000"/>
              </a:lnSpc>
              <a:spcBef>
                <a:spcPts val="0"/>
              </a:spcBef>
              <a:spcAft>
                <a:spcPts val="0"/>
              </a:spcAft>
              <a:buSzPts val="1400"/>
              <a:buNone/>
              <a:defRPr b="0" i="0" sz="1800" u="none" cap="none" strike="noStrike">
                <a:latin typeface="Arial"/>
                <a:ea typeface="Arial"/>
                <a:cs typeface="Arial"/>
                <a:sym typeface="Arial"/>
              </a:defRPr>
            </a:lvl6pPr>
            <a:lvl7pPr indent="-228600" lvl="6" marL="3200400" marR="0" algn="l">
              <a:lnSpc>
                <a:spcPct val="100000"/>
              </a:lnSpc>
              <a:spcBef>
                <a:spcPts val="0"/>
              </a:spcBef>
              <a:spcAft>
                <a:spcPts val="0"/>
              </a:spcAft>
              <a:buSzPts val="1400"/>
              <a:buNone/>
              <a:defRPr b="0" i="0" sz="1800" u="none" cap="none" strike="noStrike">
                <a:latin typeface="Arial"/>
                <a:ea typeface="Arial"/>
                <a:cs typeface="Arial"/>
                <a:sym typeface="Arial"/>
              </a:defRPr>
            </a:lvl7pPr>
            <a:lvl8pPr indent="-228600" lvl="7" marL="3657600" marR="0" algn="l">
              <a:lnSpc>
                <a:spcPct val="100000"/>
              </a:lnSpc>
              <a:spcBef>
                <a:spcPts val="0"/>
              </a:spcBef>
              <a:spcAft>
                <a:spcPts val="0"/>
              </a:spcAft>
              <a:buSzPts val="1400"/>
              <a:buNone/>
              <a:defRPr b="0" i="0" sz="1800" u="none" cap="none" strike="noStrike">
                <a:latin typeface="Arial"/>
                <a:ea typeface="Arial"/>
                <a:cs typeface="Arial"/>
                <a:sym typeface="Arial"/>
              </a:defRPr>
            </a:lvl8pPr>
            <a:lvl9pPr indent="-228600" lvl="8" marL="4114800" marR="0" algn="l">
              <a:lnSpc>
                <a:spcPct val="100000"/>
              </a:lnSpc>
              <a:spcBef>
                <a:spcPts val="0"/>
              </a:spcBef>
              <a:spcAft>
                <a:spcPts val="0"/>
              </a:spcAft>
              <a:buSzPts val="1400"/>
              <a:buNone/>
              <a:defRPr b="0" i="0" sz="1800" u="none" cap="none" strike="noStrike">
                <a:latin typeface="Arial"/>
                <a:ea typeface="Arial"/>
                <a:cs typeface="Arial"/>
                <a:sym typeface="Arial"/>
              </a:defRPr>
            </a:lvl9pPr>
          </a:lstStyle>
          <a:p/>
        </p:txBody>
      </p:sp>
      <p:sp>
        <p:nvSpPr>
          <p:cNvPr id="126" name="Google Shape;126;g1141942cad6_0_369"/>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7" name="Google Shape;127;g1141942cad6_0_369"/>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g1141942cad6_0_369"/>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29" name="Shape 129"/>
        <p:cNvGrpSpPr/>
        <p:nvPr/>
      </p:nvGrpSpPr>
      <p:grpSpPr>
        <a:xfrm>
          <a:off x="0" y="0"/>
          <a:ext cx="0" cy="0"/>
          <a:chOff x="0" y="0"/>
          <a:chExt cx="0" cy="0"/>
        </a:xfrm>
      </p:grpSpPr>
      <p:sp>
        <p:nvSpPr>
          <p:cNvPr id="130" name="Google Shape;130;g1141942cad6_0_375"/>
          <p:cNvSpPr txBox="1"/>
          <p:nvPr>
            <p:ph type="title"/>
          </p:nvPr>
        </p:nvSpPr>
        <p:spPr>
          <a:xfrm>
            <a:off x="867013" y="390148"/>
            <a:ext cx="15606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31" name="Google Shape;131;g1141942cad6_0_375"/>
          <p:cNvSpPr txBox="1"/>
          <p:nvPr>
            <p:ph idx="1" type="body"/>
          </p:nvPr>
        </p:nvSpPr>
        <p:spPr>
          <a:xfrm>
            <a:off x="867013" y="2243332"/>
            <a:ext cx="7542900"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indent="-228600" lvl="1" marL="914400" marR="0" algn="l">
              <a:lnSpc>
                <a:spcPct val="100000"/>
              </a:lnSpc>
              <a:spcBef>
                <a:spcPts val="0"/>
              </a:spcBef>
              <a:spcAft>
                <a:spcPts val="0"/>
              </a:spcAft>
              <a:buSzPts val="1400"/>
              <a:buNone/>
              <a:defRPr b="0" i="0" sz="1800" u="none" cap="none" strike="noStrike">
                <a:latin typeface="Arial"/>
                <a:ea typeface="Arial"/>
                <a:cs typeface="Arial"/>
                <a:sym typeface="Arial"/>
              </a:defRPr>
            </a:lvl2pPr>
            <a:lvl3pPr indent="-228600" lvl="2" marL="1371600" marR="0" algn="l">
              <a:lnSpc>
                <a:spcPct val="100000"/>
              </a:lnSpc>
              <a:spcBef>
                <a:spcPts val="0"/>
              </a:spcBef>
              <a:spcAft>
                <a:spcPts val="0"/>
              </a:spcAft>
              <a:buSzPts val="1400"/>
              <a:buNone/>
              <a:defRPr b="0" i="0" sz="1800" u="none" cap="none" strike="noStrike">
                <a:latin typeface="Arial"/>
                <a:ea typeface="Arial"/>
                <a:cs typeface="Arial"/>
                <a:sym typeface="Arial"/>
              </a:defRPr>
            </a:lvl3pPr>
            <a:lvl4pPr indent="-228600" lvl="3" marL="1828800" marR="0" algn="l">
              <a:lnSpc>
                <a:spcPct val="100000"/>
              </a:lnSpc>
              <a:spcBef>
                <a:spcPts val="0"/>
              </a:spcBef>
              <a:spcAft>
                <a:spcPts val="0"/>
              </a:spcAft>
              <a:buSzPts val="1400"/>
              <a:buNone/>
              <a:defRPr b="0" i="0" sz="1800" u="none" cap="none" strike="noStrike">
                <a:latin typeface="Arial"/>
                <a:ea typeface="Arial"/>
                <a:cs typeface="Arial"/>
                <a:sym typeface="Arial"/>
              </a:defRPr>
            </a:lvl4pPr>
            <a:lvl5pPr indent="-228600" lvl="4" marL="2286000" marR="0" algn="l">
              <a:lnSpc>
                <a:spcPct val="100000"/>
              </a:lnSpc>
              <a:spcBef>
                <a:spcPts val="0"/>
              </a:spcBef>
              <a:spcAft>
                <a:spcPts val="0"/>
              </a:spcAft>
              <a:buSzPts val="1400"/>
              <a:buNone/>
              <a:defRPr b="0" i="0" sz="1800" u="none" cap="none" strike="noStrike">
                <a:latin typeface="Arial"/>
                <a:ea typeface="Arial"/>
                <a:cs typeface="Arial"/>
                <a:sym typeface="Arial"/>
              </a:defRPr>
            </a:lvl5pPr>
            <a:lvl6pPr indent="-228600" lvl="5" marL="2743200" marR="0" algn="l">
              <a:lnSpc>
                <a:spcPct val="100000"/>
              </a:lnSpc>
              <a:spcBef>
                <a:spcPts val="0"/>
              </a:spcBef>
              <a:spcAft>
                <a:spcPts val="0"/>
              </a:spcAft>
              <a:buSzPts val="1400"/>
              <a:buNone/>
              <a:defRPr b="0" i="0" sz="1800" u="none" cap="none" strike="noStrike">
                <a:latin typeface="Arial"/>
                <a:ea typeface="Arial"/>
                <a:cs typeface="Arial"/>
                <a:sym typeface="Arial"/>
              </a:defRPr>
            </a:lvl6pPr>
            <a:lvl7pPr indent="-228600" lvl="6" marL="3200400" marR="0" algn="l">
              <a:lnSpc>
                <a:spcPct val="100000"/>
              </a:lnSpc>
              <a:spcBef>
                <a:spcPts val="0"/>
              </a:spcBef>
              <a:spcAft>
                <a:spcPts val="0"/>
              </a:spcAft>
              <a:buSzPts val="1400"/>
              <a:buNone/>
              <a:defRPr b="0" i="0" sz="1800" u="none" cap="none" strike="noStrike">
                <a:latin typeface="Arial"/>
                <a:ea typeface="Arial"/>
                <a:cs typeface="Arial"/>
                <a:sym typeface="Arial"/>
              </a:defRPr>
            </a:lvl7pPr>
            <a:lvl8pPr indent="-228600" lvl="7" marL="3657600" marR="0" algn="l">
              <a:lnSpc>
                <a:spcPct val="100000"/>
              </a:lnSpc>
              <a:spcBef>
                <a:spcPts val="0"/>
              </a:spcBef>
              <a:spcAft>
                <a:spcPts val="0"/>
              </a:spcAft>
              <a:buSzPts val="1400"/>
              <a:buNone/>
              <a:defRPr b="0" i="0" sz="1800" u="none" cap="none" strike="noStrike">
                <a:latin typeface="Arial"/>
                <a:ea typeface="Arial"/>
                <a:cs typeface="Arial"/>
                <a:sym typeface="Arial"/>
              </a:defRPr>
            </a:lvl8pPr>
            <a:lvl9pPr indent="-228600" lvl="8" marL="4114800" marR="0" algn="l">
              <a:lnSpc>
                <a:spcPct val="100000"/>
              </a:lnSpc>
              <a:spcBef>
                <a:spcPts val="0"/>
              </a:spcBef>
              <a:spcAft>
                <a:spcPts val="0"/>
              </a:spcAft>
              <a:buSzPts val="1400"/>
              <a:buNone/>
              <a:defRPr b="0" i="0" sz="1800" u="none" cap="none" strike="noStrike">
                <a:latin typeface="Arial"/>
                <a:ea typeface="Arial"/>
                <a:cs typeface="Arial"/>
                <a:sym typeface="Arial"/>
              </a:defRPr>
            </a:lvl9pPr>
          </a:lstStyle>
          <a:p/>
        </p:txBody>
      </p:sp>
      <p:sp>
        <p:nvSpPr>
          <p:cNvPr id="132" name="Google Shape;132;g1141942cad6_0_375"/>
          <p:cNvSpPr txBox="1"/>
          <p:nvPr>
            <p:ph idx="2" type="body"/>
          </p:nvPr>
        </p:nvSpPr>
        <p:spPr>
          <a:xfrm>
            <a:off x="8930236" y="2243332"/>
            <a:ext cx="7542900"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indent="-228600" lvl="1" marL="914400" marR="0" algn="l">
              <a:lnSpc>
                <a:spcPct val="100000"/>
              </a:lnSpc>
              <a:spcBef>
                <a:spcPts val="0"/>
              </a:spcBef>
              <a:spcAft>
                <a:spcPts val="0"/>
              </a:spcAft>
              <a:buSzPts val="1400"/>
              <a:buNone/>
              <a:defRPr b="0" i="0" sz="1800" u="none" cap="none" strike="noStrike">
                <a:latin typeface="Arial"/>
                <a:ea typeface="Arial"/>
                <a:cs typeface="Arial"/>
                <a:sym typeface="Arial"/>
              </a:defRPr>
            </a:lvl2pPr>
            <a:lvl3pPr indent="-228600" lvl="2" marL="1371600" marR="0" algn="l">
              <a:lnSpc>
                <a:spcPct val="100000"/>
              </a:lnSpc>
              <a:spcBef>
                <a:spcPts val="0"/>
              </a:spcBef>
              <a:spcAft>
                <a:spcPts val="0"/>
              </a:spcAft>
              <a:buSzPts val="1400"/>
              <a:buNone/>
              <a:defRPr b="0" i="0" sz="1800" u="none" cap="none" strike="noStrike">
                <a:latin typeface="Arial"/>
                <a:ea typeface="Arial"/>
                <a:cs typeface="Arial"/>
                <a:sym typeface="Arial"/>
              </a:defRPr>
            </a:lvl3pPr>
            <a:lvl4pPr indent="-228600" lvl="3" marL="1828800" marR="0" algn="l">
              <a:lnSpc>
                <a:spcPct val="100000"/>
              </a:lnSpc>
              <a:spcBef>
                <a:spcPts val="0"/>
              </a:spcBef>
              <a:spcAft>
                <a:spcPts val="0"/>
              </a:spcAft>
              <a:buSzPts val="1400"/>
              <a:buNone/>
              <a:defRPr b="0" i="0" sz="1800" u="none" cap="none" strike="noStrike">
                <a:latin typeface="Arial"/>
                <a:ea typeface="Arial"/>
                <a:cs typeface="Arial"/>
                <a:sym typeface="Arial"/>
              </a:defRPr>
            </a:lvl4pPr>
            <a:lvl5pPr indent="-228600" lvl="4" marL="2286000" marR="0" algn="l">
              <a:lnSpc>
                <a:spcPct val="100000"/>
              </a:lnSpc>
              <a:spcBef>
                <a:spcPts val="0"/>
              </a:spcBef>
              <a:spcAft>
                <a:spcPts val="0"/>
              </a:spcAft>
              <a:buSzPts val="1400"/>
              <a:buNone/>
              <a:defRPr b="0" i="0" sz="1800" u="none" cap="none" strike="noStrike">
                <a:latin typeface="Arial"/>
                <a:ea typeface="Arial"/>
                <a:cs typeface="Arial"/>
                <a:sym typeface="Arial"/>
              </a:defRPr>
            </a:lvl5pPr>
            <a:lvl6pPr indent="-228600" lvl="5" marL="2743200" marR="0" algn="l">
              <a:lnSpc>
                <a:spcPct val="100000"/>
              </a:lnSpc>
              <a:spcBef>
                <a:spcPts val="0"/>
              </a:spcBef>
              <a:spcAft>
                <a:spcPts val="0"/>
              </a:spcAft>
              <a:buSzPts val="1400"/>
              <a:buNone/>
              <a:defRPr b="0" i="0" sz="1800" u="none" cap="none" strike="noStrike">
                <a:latin typeface="Arial"/>
                <a:ea typeface="Arial"/>
                <a:cs typeface="Arial"/>
                <a:sym typeface="Arial"/>
              </a:defRPr>
            </a:lvl6pPr>
            <a:lvl7pPr indent="-228600" lvl="6" marL="3200400" marR="0" algn="l">
              <a:lnSpc>
                <a:spcPct val="100000"/>
              </a:lnSpc>
              <a:spcBef>
                <a:spcPts val="0"/>
              </a:spcBef>
              <a:spcAft>
                <a:spcPts val="0"/>
              </a:spcAft>
              <a:buSzPts val="1400"/>
              <a:buNone/>
              <a:defRPr b="0" i="0" sz="1800" u="none" cap="none" strike="noStrike">
                <a:latin typeface="Arial"/>
                <a:ea typeface="Arial"/>
                <a:cs typeface="Arial"/>
                <a:sym typeface="Arial"/>
              </a:defRPr>
            </a:lvl7pPr>
            <a:lvl8pPr indent="-228600" lvl="7" marL="3657600" marR="0" algn="l">
              <a:lnSpc>
                <a:spcPct val="100000"/>
              </a:lnSpc>
              <a:spcBef>
                <a:spcPts val="0"/>
              </a:spcBef>
              <a:spcAft>
                <a:spcPts val="0"/>
              </a:spcAft>
              <a:buSzPts val="1400"/>
              <a:buNone/>
              <a:defRPr b="0" i="0" sz="1800" u="none" cap="none" strike="noStrike">
                <a:latin typeface="Arial"/>
                <a:ea typeface="Arial"/>
                <a:cs typeface="Arial"/>
                <a:sym typeface="Arial"/>
              </a:defRPr>
            </a:lvl8pPr>
            <a:lvl9pPr indent="-228600" lvl="8" marL="4114800" marR="0" algn="l">
              <a:lnSpc>
                <a:spcPct val="100000"/>
              </a:lnSpc>
              <a:spcBef>
                <a:spcPts val="0"/>
              </a:spcBef>
              <a:spcAft>
                <a:spcPts val="0"/>
              </a:spcAft>
              <a:buSzPts val="1400"/>
              <a:buNone/>
              <a:defRPr b="0" i="0" sz="1800" u="none" cap="none" strike="noStrike">
                <a:latin typeface="Arial"/>
                <a:ea typeface="Arial"/>
                <a:cs typeface="Arial"/>
                <a:sym typeface="Arial"/>
              </a:defRPr>
            </a:lvl9pPr>
          </a:lstStyle>
          <a:p/>
        </p:txBody>
      </p:sp>
      <p:sp>
        <p:nvSpPr>
          <p:cNvPr id="133" name="Google Shape;133;g1141942cad6_0_375"/>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g1141942cad6_0_375"/>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g1141942cad6_0_375"/>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diagram of organigram" type="dgm">
  <p:cSld name="DIAGRAM">
    <p:spTree>
      <p:nvGrpSpPr>
        <p:cNvPr id="24" name="Shape 24"/>
        <p:cNvGrpSpPr/>
        <p:nvPr/>
      </p:nvGrpSpPr>
      <p:grpSpPr>
        <a:xfrm>
          <a:off x="0" y="0"/>
          <a:ext cx="0" cy="0"/>
          <a:chOff x="0" y="0"/>
          <a:chExt cx="0" cy="0"/>
        </a:xfrm>
      </p:grpSpPr>
      <p:sp>
        <p:nvSpPr>
          <p:cNvPr id="25" name="Google Shape;25;gee55078e88_0_254"/>
          <p:cNvSpPr txBox="1"/>
          <p:nvPr>
            <p:ph type="title"/>
          </p:nvPr>
        </p:nvSpPr>
        <p:spPr>
          <a:xfrm>
            <a:off x="1219240" y="390149"/>
            <a:ext cx="15582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 name="Google Shape;26;gee55078e88_0_254"/>
          <p:cNvSpPr/>
          <p:nvPr>
            <p:ph idx="2" type="dgm"/>
          </p:nvPr>
        </p:nvSpPr>
        <p:spPr>
          <a:xfrm>
            <a:off x="1219240" y="2275845"/>
            <a:ext cx="15582300"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27" name="Google Shape;27;gee55078e88_0_254"/>
          <p:cNvSpPr txBox="1"/>
          <p:nvPr>
            <p:ph idx="10" type="dt"/>
          </p:nvPr>
        </p:nvSpPr>
        <p:spPr>
          <a:xfrm>
            <a:off x="12755333" y="8818887"/>
            <a:ext cx="40461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gee55078e88_0_254"/>
          <p:cNvSpPr txBox="1"/>
          <p:nvPr>
            <p:ph idx="11" type="ftr"/>
          </p:nvPr>
        </p:nvSpPr>
        <p:spPr>
          <a:xfrm>
            <a:off x="10756383" y="8564209"/>
            <a:ext cx="60450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 name="Google Shape;29;gee55078e88_0_254"/>
          <p:cNvSpPr txBox="1"/>
          <p:nvPr>
            <p:ph idx="12" type="sldNum"/>
          </p:nvPr>
        </p:nvSpPr>
        <p:spPr>
          <a:xfrm>
            <a:off x="12755333" y="9068145"/>
            <a:ext cx="40461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6" name="Shape 136"/>
        <p:cNvGrpSpPr/>
        <p:nvPr/>
      </p:nvGrpSpPr>
      <p:grpSpPr>
        <a:xfrm>
          <a:off x="0" y="0"/>
          <a:ext cx="0" cy="0"/>
          <a:chOff x="0" y="0"/>
          <a:chExt cx="0" cy="0"/>
        </a:xfrm>
      </p:grpSpPr>
      <p:sp>
        <p:nvSpPr>
          <p:cNvPr id="137" name="Google Shape;137;g1141942cad6_0_382"/>
          <p:cNvSpPr txBox="1"/>
          <p:nvPr>
            <p:ph type="title"/>
          </p:nvPr>
        </p:nvSpPr>
        <p:spPr>
          <a:xfrm>
            <a:off x="867013" y="390148"/>
            <a:ext cx="15606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38" name="Google Shape;138;g1141942cad6_0_382"/>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9" name="Google Shape;139;g1141942cad6_0_382"/>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g1141942cad6_0_382"/>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30" name="Shape 30"/>
        <p:cNvGrpSpPr/>
        <p:nvPr/>
      </p:nvGrpSpPr>
      <p:grpSpPr>
        <a:xfrm>
          <a:off x="0" y="0"/>
          <a:ext cx="0" cy="0"/>
          <a:chOff x="0" y="0"/>
          <a:chExt cx="0" cy="0"/>
        </a:xfrm>
      </p:grpSpPr>
      <p:sp>
        <p:nvSpPr>
          <p:cNvPr id="31" name="Google Shape;31;gee55078e88_0_260"/>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gee55078e88_0_260"/>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gee55078e88_0_260"/>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34" name="Shape 34"/>
        <p:cNvGrpSpPr/>
        <p:nvPr/>
      </p:nvGrpSpPr>
      <p:grpSpPr>
        <a:xfrm>
          <a:off x="0" y="0"/>
          <a:ext cx="0" cy="0"/>
          <a:chOff x="0" y="0"/>
          <a:chExt cx="0" cy="0"/>
        </a:xfrm>
      </p:grpSpPr>
      <p:sp>
        <p:nvSpPr>
          <p:cNvPr id="35" name="Google Shape;35;gee55078e88_0_264"/>
          <p:cNvSpPr txBox="1"/>
          <p:nvPr>
            <p:ph type="title"/>
          </p:nvPr>
        </p:nvSpPr>
        <p:spPr>
          <a:xfrm>
            <a:off x="867013" y="390596"/>
            <a:ext cx="15606299" cy="1626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3200"/>
              <a:buFont typeface="Arial"/>
              <a:buNone/>
              <a:defRPr b="1" i="0" sz="6068"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Font typeface="Arial"/>
              <a:buNone/>
              <a:defRPr sz="3413"/>
            </a:lvl2pPr>
            <a:lvl3pPr lvl="2" algn="l">
              <a:lnSpc>
                <a:spcPct val="100000"/>
              </a:lnSpc>
              <a:spcBef>
                <a:spcPts val="0"/>
              </a:spcBef>
              <a:spcAft>
                <a:spcPts val="0"/>
              </a:spcAft>
              <a:buSzPts val="1400"/>
              <a:buFont typeface="Arial"/>
              <a:buNone/>
              <a:defRPr sz="3413"/>
            </a:lvl3pPr>
            <a:lvl4pPr lvl="3" algn="l">
              <a:lnSpc>
                <a:spcPct val="100000"/>
              </a:lnSpc>
              <a:spcBef>
                <a:spcPts val="0"/>
              </a:spcBef>
              <a:spcAft>
                <a:spcPts val="0"/>
              </a:spcAft>
              <a:buSzPts val="1400"/>
              <a:buFont typeface="Arial"/>
              <a:buNone/>
              <a:defRPr sz="3413"/>
            </a:lvl4pPr>
            <a:lvl5pPr lvl="4" algn="l">
              <a:lnSpc>
                <a:spcPct val="100000"/>
              </a:lnSpc>
              <a:spcBef>
                <a:spcPts val="0"/>
              </a:spcBef>
              <a:spcAft>
                <a:spcPts val="0"/>
              </a:spcAft>
              <a:buSzPts val="1400"/>
              <a:buFont typeface="Arial"/>
              <a:buNone/>
              <a:defRPr sz="3413"/>
            </a:lvl5pPr>
            <a:lvl6pPr lvl="5" algn="l">
              <a:lnSpc>
                <a:spcPct val="100000"/>
              </a:lnSpc>
              <a:spcBef>
                <a:spcPts val="0"/>
              </a:spcBef>
              <a:spcAft>
                <a:spcPts val="0"/>
              </a:spcAft>
              <a:buSzPts val="1400"/>
              <a:buFont typeface="Arial"/>
              <a:buNone/>
              <a:defRPr sz="3413"/>
            </a:lvl6pPr>
            <a:lvl7pPr lvl="6" algn="l">
              <a:lnSpc>
                <a:spcPct val="100000"/>
              </a:lnSpc>
              <a:spcBef>
                <a:spcPts val="0"/>
              </a:spcBef>
              <a:spcAft>
                <a:spcPts val="0"/>
              </a:spcAft>
              <a:buSzPts val="1400"/>
              <a:buFont typeface="Arial"/>
              <a:buNone/>
              <a:defRPr sz="3413"/>
            </a:lvl7pPr>
            <a:lvl8pPr lvl="7" algn="l">
              <a:lnSpc>
                <a:spcPct val="100000"/>
              </a:lnSpc>
              <a:spcBef>
                <a:spcPts val="0"/>
              </a:spcBef>
              <a:spcAft>
                <a:spcPts val="0"/>
              </a:spcAft>
              <a:buSzPts val="1400"/>
              <a:buFont typeface="Arial"/>
              <a:buNone/>
              <a:defRPr sz="3413"/>
            </a:lvl8pPr>
            <a:lvl9pPr lvl="8" algn="l">
              <a:lnSpc>
                <a:spcPct val="100000"/>
              </a:lnSpc>
              <a:spcBef>
                <a:spcPts val="0"/>
              </a:spcBef>
              <a:spcAft>
                <a:spcPts val="0"/>
              </a:spcAft>
              <a:buSzPts val="1400"/>
              <a:buFont typeface="Arial"/>
              <a:buNone/>
              <a:defRPr sz="3413"/>
            </a:lvl9pPr>
          </a:lstStyle>
          <a:p/>
        </p:txBody>
      </p:sp>
      <p:sp>
        <p:nvSpPr>
          <p:cNvPr id="36" name="Google Shape;36;gee55078e88_0_264"/>
          <p:cNvSpPr txBox="1"/>
          <p:nvPr>
            <p:ph idx="1" type="body"/>
          </p:nvPr>
        </p:nvSpPr>
        <p:spPr>
          <a:xfrm>
            <a:off x="867013" y="2275840"/>
            <a:ext cx="15606299" cy="64371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1214"/>
              </a:spcBef>
              <a:spcAft>
                <a:spcPts val="0"/>
              </a:spcAft>
              <a:buClr>
                <a:schemeClr val="dk1"/>
              </a:buClr>
              <a:buSzPts val="3200"/>
              <a:buFont typeface="Arial"/>
              <a:buChar char="•"/>
              <a:defRPr b="0" i="0" sz="6068" u="none" cap="none" strike="noStrike">
                <a:solidFill>
                  <a:schemeClr val="dk1"/>
                </a:solidFill>
                <a:latin typeface="Arial"/>
                <a:ea typeface="Arial"/>
                <a:cs typeface="Arial"/>
                <a:sym typeface="Arial"/>
              </a:defRPr>
            </a:lvl1pPr>
            <a:lvl2pPr indent="-406400" lvl="1" marL="914400" marR="0" algn="l">
              <a:lnSpc>
                <a:spcPct val="100000"/>
              </a:lnSpc>
              <a:spcBef>
                <a:spcPts val="1062"/>
              </a:spcBef>
              <a:spcAft>
                <a:spcPts val="0"/>
              </a:spcAft>
              <a:buClr>
                <a:schemeClr val="dk1"/>
              </a:buClr>
              <a:buSzPts val="2800"/>
              <a:buFont typeface="Arial"/>
              <a:buChar char="–"/>
              <a:defRPr b="0" i="0" sz="5310" u="none" cap="none" strike="noStrike">
                <a:solidFill>
                  <a:schemeClr val="dk1"/>
                </a:solidFill>
                <a:latin typeface="Arial"/>
                <a:ea typeface="Arial"/>
                <a:cs typeface="Arial"/>
                <a:sym typeface="Arial"/>
              </a:defRPr>
            </a:lvl2pPr>
            <a:lvl3pPr indent="-381000" lvl="2" marL="1371600" marR="0" algn="l">
              <a:lnSpc>
                <a:spcPct val="100000"/>
              </a:lnSpc>
              <a:spcBef>
                <a:spcPts val="910"/>
              </a:spcBef>
              <a:spcAft>
                <a:spcPts val="0"/>
              </a:spcAft>
              <a:buClr>
                <a:schemeClr val="dk1"/>
              </a:buClr>
              <a:buSzPts val="2400"/>
              <a:buFont typeface="Arial"/>
              <a:buChar char="•"/>
              <a:defRPr b="0" i="0" sz="4551" u="none" cap="none" strike="noStrike">
                <a:solidFill>
                  <a:schemeClr val="dk1"/>
                </a:solidFill>
                <a:latin typeface="Arial"/>
                <a:ea typeface="Arial"/>
                <a:cs typeface="Arial"/>
                <a:sym typeface="Arial"/>
              </a:defRPr>
            </a:lvl3pPr>
            <a:lvl4pPr indent="-355600" lvl="3" marL="18288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4pPr>
            <a:lvl5pPr indent="-355600" lvl="4" marL="22860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Arial"/>
                <a:ea typeface="Arial"/>
                <a:cs typeface="Arial"/>
                <a:sym typeface="Arial"/>
              </a:defRPr>
            </a:lvl5pPr>
            <a:lvl6pPr indent="-355600" lvl="5" marL="27432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Calibri"/>
                <a:ea typeface="Calibri"/>
                <a:cs typeface="Calibri"/>
                <a:sym typeface="Calibri"/>
              </a:defRPr>
            </a:lvl6pPr>
            <a:lvl7pPr indent="-355600" lvl="6" marL="32004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Calibri"/>
                <a:ea typeface="Calibri"/>
                <a:cs typeface="Calibri"/>
                <a:sym typeface="Calibri"/>
              </a:defRPr>
            </a:lvl7pPr>
            <a:lvl8pPr indent="-355600" lvl="7" marL="36576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Calibri"/>
                <a:ea typeface="Calibri"/>
                <a:cs typeface="Calibri"/>
                <a:sym typeface="Calibri"/>
              </a:defRPr>
            </a:lvl8pPr>
            <a:lvl9pPr indent="-355600" lvl="8" marL="4114800" marR="0" algn="l">
              <a:lnSpc>
                <a:spcPct val="100000"/>
              </a:lnSpc>
              <a:spcBef>
                <a:spcPts val="759"/>
              </a:spcBef>
              <a:spcAft>
                <a:spcPts val="0"/>
              </a:spcAft>
              <a:buClr>
                <a:schemeClr val="dk1"/>
              </a:buClr>
              <a:buSzPts val="2000"/>
              <a:buFont typeface="Arial"/>
              <a:buChar char="•"/>
              <a:defRPr b="0" i="0" sz="3793" u="none" cap="none" strike="noStrike">
                <a:solidFill>
                  <a:schemeClr val="dk1"/>
                </a:solidFill>
                <a:latin typeface="Calibri"/>
                <a:ea typeface="Calibri"/>
                <a:cs typeface="Calibri"/>
                <a:sym typeface="Calibri"/>
              </a:defRPr>
            </a:lvl9pPr>
          </a:lstStyle>
          <a:p/>
        </p:txBody>
      </p:sp>
      <p:sp>
        <p:nvSpPr>
          <p:cNvPr id="37" name="Google Shape;37;gee55078e88_0_264"/>
          <p:cNvSpPr txBox="1"/>
          <p:nvPr>
            <p:ph idx="10" type="dt"/>
          </p:nvPr>
        </p:nvSpPr>
        <p:spPr>
          <a:xfrm>
            <a:off x="867013" y="9040143"/>
            <a:ext cx="4046100" cy="519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Arial"/>
              <a:buNone/>
              <a:defRPr b="0" i="0" sz="2276"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9pPr>
          </a:lstStyle>
          <a:p/>
        </p:txBody>
      </p:sp>
      <p:sp>
        <p:nvSpPr>
          <p:cNvPr id="38" name="Google Shape;38;gee55078e88_0_264"/>
          <p:cNvSpPr txBox="1"/>
          <p:nvPr>
            <p:ph idx="11" type="ftr"/>
          </p:nvPr>
        </p:nvSpPr>
        <p:spPr>
          <a:xfrm>
            <a:off x="5924590" y="9040143"/>
            <a:ext cx="5491200" cy="51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Arial"/>
              <a:buNone/>
              <a:defRPr b="0" i="0" sz="2276"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3413" u="none" cap="none" strike="noStrike">
                <a:solidFill>
                  <a:schemeClr val="dk1"/>
                </a:solidFill>
                <a:latin typeface="Calibri"/>
                <a:ea typeface="Calibri"/>
                <a:cs typeface="Calibri"/>
                <a:sym typeface="Calibri"/>
              </a:defRPr>
            </a:lvl9pPr>
          </a:lstStyle>
          <a:p/>
        </p:txBody>
      </p:sp>
      <p:sp>
        <p:nvSpPr>
          <p:cNvPr id="39" name="Google Shape;39;gee55078e88_0_264"/>
          <p:cNvSpPr txBox="1"/>
          <p:nvPr>
            <p:ph idx="12" type="sldNum"/>
          </p:nvPr>
        </p:nvSpPr>
        <p:spPr>
          <a:xfrm>
            <a:off x="12427189" y="9040143"/>
            <a:ext cx="4046100" cy="5193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2276"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40" name="Shape 40"/>
        <p:cNvGrpSpPr/>
        <p:nvPr/>
      </p:nvGrpSpPr>
      <p:grpSpPr>
        <a:xfrm>
          <a:off x="0" y="0"/>
          <a:ext cx="0" cy="0"/>
          <a:chOff x="0" y="0"/>
          <a:chExt cx="0" cy="0"/>
        </a:xfrm>
      </p:grpSpPr>
      <p:sp>
        <p:nvSpPr>
          <p:cNvPr id="41" name="Google Shape;41;gee55078e88_0_270"/>
          <p:cNvSpPr txBox="1"/>
          <p:nvPr>
            <p:ph type="title"/>
          </p:nvPr>
        </p:nvSpPr>
        <p:spPr>
          <a:xfrm>
            <a:off x="867013" y="390149"/>
            <a:ext cx="15606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 name="Google Shape;42;gee55078e88_0_270"/>
          <p:cNvSpPr txBox="1"/>
          <p:nvPr>
            <p:ph idx="1" type="body"/>
          </p:nvPr>
        </p:nvSpPr>
        <p:spPr>
          <a:xfrm>
            <a:off x="867016" y="2275843"/>
            <a:ext cx="7658700" cy="2364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3983" u="none" cap="none" strike="noStrike">
                <a:latin typeface="Calibri"/>
                <a:ea typeface="Calibri"/>
                <a:cs typeface="Calibri"/>
                <a:sym typeface="Calibri"/>
              </a:defRPr>
            </a:lvl1pPr>
            <a:lvl2pPr indent="-228600" lvl="1" marL="914400" marR="0" algn="l">
              <a:lnSpc>
                <a:spcPct val="100000"/>
              </a:lnSpc>
              <a:spcBef>
                <a:spcPts val="0"/>
              </a:spcBef>
              <a:spcAft>
                <a:spcPts val="0"/>
              </a:spcAft>
              <a:buSzPts val="1400"/>
              <a:buNone/>
              <a:defRPr b="0" i="0" sz="3413" u="none" cap="none" strike="noStrike">
                <a:latin typeface="Calibri"/>
                <a:ea typeface="Calibri"/>
                <a:cs typeface="Calibri"/>
                <a:sym typeface="Calibri"/>
              </a:defRPr>
            </a:lvl2pPr>
            <a:lvl3pPr indent="-228600" lvl="2" marL="1371600" marR="0" algn="l">
              <a:lnSpc>
                <a:spcPct val="100000"/>
              </a:lnSpc>
              <a:spcBef>
                <a:spcPts val="0"/>
              </a:spcBef>
              <a:spcAft>
                <a:spcPts val="0"/>
              </a:spcAft>
              <a:buSzPts val="1400"/>
              <a:buNone/>
              <a:defRPr b="0" i="0" sz="2844" u="none" cap="none" strike="noStrike">
                <a:latin typeface="Calibri"/>
                <a:ea typeface="Calibri"/>
                <a:cs typeface="Calibri"/>
                <a:sym typeface="Calibri"/>
              </a:defRPr>
            </a:lvl3pPr>
            <a:lvl4pPr indent="-228600" lvl="3" marL="1828800" marR="0" algn="l">
              <a:lnSpc>
                <a:spcPct val="100000"/>
              </a:lnSpc>
              <a:spcBef>
                <a:spcPts val="0"/>
              </a:spcBef>
              <a:spcAft>
                <a:spcPts val="0"/>
              </a:spcAft>
              <a:buSzPts val="1400"/>
              <a:buNone/>
              <a:defRPr b="0" i="0" sz="2561" u="none" cap="none" strike="noStrike">
                <a:latin typeface="Calibri"/>
                <a:ea typeface="Calibri"/>
                <a:cs typeface="Calibri"/>
                <a:sym typeface="Calibri"/>
              </a:defRPr>
            </a:lvl4pPr>
            <a:lvl5pPr indent="-228600" lvl="4" marL="2286000" marR="0" algn="l">
              <a:lnSpc>
                <a:spcPct val="100000"/>
              </a:lnSpc>
              <a:spcBef>
                <a:spcPts val="0"/>
              </a:spcBef>
              <a:spcAft>
                <a:spcPts val="0"/>
              </a:spcAft>
              <a:buSzPts val="1400"/>
              <a:buNone/>
              <a:defRPr b="0" i="0" sz="2561" u="none" cap="none" strike="noStrike">
                <a:latin typeface="Calibri"/>
                <a:ea typeface="Calibri"/>
                <a:cs typeface="Calibri"/>
                <a:sym typeface="Calibri"/>
              </a:defRPr>
            </a:lvl5pPr>
            <a:lvl6pPr indent="-228600" lvl="5" marL="2743200" marR="0" algn="l">
              <a:lnSpc>
                <a:spcPct val="100000"/>
              </a:lnSpc>
              <a:spcBef>
                <a:spcPts val="0"/>
              </a:spcBef>
              <a:spcAft>
                <a:spcPts val="0"/>
              </a:spcAft>
              <a:buSzPts val="1400"/>
              <a:buNone/>
              <a:defRPr b="0" i="0" sz="2561" u="none" cap="none" strike="noStrike">
                <a:latin typeface="Calibri"/>
                <a:ea typeface="Calibri"/>
                <a:cs typeface="Calibri"/>
                <a:sym typeface="Calibri"/>
              </a:defRPr>
            </a:lvl6pPr>
            <a:lvl7pPr indent="-228600" lvl="6" marL="3200400" marR="0" algn="l">
              <a:lnSpc>
                <a:spcPct val="100000"/>
              </a:lnSpc>
              <a:spcBef>
                <a:spcPts val="0"/>
              </a:spcBef>
              <a:spcAft>
                <a:spcPts val="0"/>
              </a:spcAft>
              <a:buSzPts val="1400"/>
              <a:buNone/>
              <a:defRPr b="0" i="0" sz="2561" u="none" cap="none" strike="noStrike">
                <a:latin typeface="Calibri"/>
                <a:ea typeface="Calibri"/>
                <a:cs typeface="Calibri"/>
                <a:sym typeface="Calibri"/>
              </a:defRPr>
            </a:lvl7pPr>
            <a:lvl8pPr indent="-228600" lvl="7" marL="3657600" marR="0" algn="l">
              <a:lnSpc>
                <a:spcPct val="100000"/>
              </a:lnSpc>
              <a:spcBef>
                <a:spcPts val="0"/>
              </a:spcBef>
              <a:spcAft>
                <a:spcPts val="0"/>
              </a:spcAft>
              <a:buSzPts val="1400"/>
              <a:buNone/>
              <a:defRPr b="0" i="0" sz="2561" u="none" cap="none" strike="noStrike">
                <a:latin typeface="Calibri"/>
                <a:ea typeface="Calibri"/>
                <a:cs typeface="Calibri"/>
                <a:sym typeface="Calibri"/>
              </a:defRPr>
            </a:lvl8pPr>
            <a:lvl9pPr indent="-228600" lvl="8" marL="4114800" marR="0" algn="l">
              <a:lnSpc>
                <a:spcPct val="100000"/>
              </a:lnSpc>
              <a:spcBef>
                <a:spcPts val="0"/>
              </a:spcBef>
              <a:spcAft>
                <a:spcPts val="0"/>
              </a:spcAft>
              <a:buSzPts val="1400"/>
              <a:buNone/>
              <a:defRPr b="0" i="0" sz="2561" u="none" cap="none" strike="noStrike">
                <a:latin typeface="Calibri"/>
                <a:ea typeface="Calibri"/>
                <a:cs typeface="Calibri"/>
                <a:sym typeface="Calibri"/>
              </a:defRPr>
            </a:lvl9pPr>
          </a:lstStyle>
          <a:p/>
        </p:txBody>
      </p:sp>
      <p:sp>
        <p:nvSpPr>
          <p:cNvPr id="43" name="Google Shape;43;gee55078e88_0_270"/>
          <p:cNvSpPr txBox="1"/>
          <p:nvPr>
            <p:ph idx="2" type="body"/>
          </p:nvPr>
        </p:nvSpPr>
        <p:spPr>
          <a:xfrm>
            <a:off x="8814636" y="2275843"/>
            <a:ext cx="7658700" cy="2364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3983" u="none" cap="none" strike="noStrike">
                <a:latin typeface="Calibri"/>
                <a:ea typeface="Calibri"/>
                <a:cs typeface="Calibri"/>
                <a:sym typeface="Calibri"/>
              </a:defRPr>
            </a:lvl1pPr>
            <a:lvl2pPr indent="-228600" lvl="1" marL="914400" marR="0" algn="l">
              <a:lnSpc>
                <a:spcPct val="100000"/>
              </a:lnSpc>
              <a:spcBef>
                <a:spcPts val="0"/>
              </a:spcBef>
              <a:spcAft>
                <a:spcPts val="0"/>
              </a:spcAft>
              <a:buSzPts val="1400"/>
              <a:buNone/>
              <a:defRPr b="0" i="0" sz="3413" u="none" cap="none" strike="noStrike">
                <a:latin typeface="Calibri"/>
                <a:ea typeface="Calibri"/>
                <a:cs typeface="Calibri"/>
                <a:sym typeface="Calibri"/>
              </a:defRPr>
            </a:lvl2pPr>
            <a:lvl3pPr indent="-228600" lvl="2" marL="1371600" marR="0" algn="l">
              <a:lnSpc>
                <a:spcPct val="100000"/>
              </a:lnSpc>
              <a:spcBef>
                <a:spcPts val="0"/>
              </a:spcBef>
              <a:spcAft>
                <a:spcPts val="0"/>
              </a:spcAft>
              <a:buSzPts val="1400"/>
              <a:buNone/>
              <a:defRPr b="0" i="0" sz="2844" u="none" cap="none" strike="noStrike">
                <a:latin typeface="Calibri"/>
                <a:ea typeface="Calibri"/>
                <a:cs typeface="Calibri"/>
                <a:sym typeface="Calibri"/>
              </a:defRPr>
            </a:lvl3pPr>
            <a:lvl4pPr indent="-228600" lvl="3" marL="1828800" marR="0" algn="l">
              <a:lnSpc>
                <a:spcPct val="100000"/>
              </a:lnSpc>
              <a:spcBef>
                <a:spcPts val="0"/>
              </a:spcBef>
              <a:spcAft>
                <a:spcPts val="0"/>
              </a:spcAft>
              <a:buSzPts val="1400"/>
              <a:buNone/>
              <a:defRPr b="0" i="0" sz="2561" u="none" cap="none" strike="noStrike">
                <a:latin typeface="Calibri"/>
                <a:ea typeface="Calibri"/>
                <a:cs typeface="Calibri"/>
                <a:sym typeface="Calibri"/>
              </a:defRPr>
            </a:lvl4pPr>
            <a:lvl5pPr indent="-228600" lvl="4" marL="2286000" marR="0" algn="l">
              <a:lnSpc>
                <a:spcPct val="100000"/>
              </a:lnSpc>
              <a:spcBef>
                <a:spcPts val="0"/>
              </a:spcBef>
              <a:spcAft>
                <a:spcPts val="0"/>
              </a:spcAft>
              <a:buSzPts val="1400"/>
              <a:buNone/>
              <a:defRPr b="0" i="0" sz="2561" u="none" cap="none" strike="noStrike">
                <a:latin typeface="Calibri"/>
                <a:ea typeface="Calibri"/>
                <a:cs typeface="Calibri"/>
                <a:sym typeface="Calibri"/>
              </a:defRPr>
            </a:lvl5pPr>
            <a:lvl6pPr indent="-228600" lvl="5" marL="2743200" marR="0" algn="l">
              <a:lnSpc>
                <a:spcPct val="100000"/>
              </a:lnSpc>
              <a:spcBef>
                <a:spcPts val="0"/>
              </a:spcBef>
              <a:spcAft>
                <a:spcPts val="0"/>
              </a:spcAft>
              <a:buSzPts val="1400"/>
              <a:buNone/>
              <a:defRPr b="0" i="0" sz="2561" u="none" cap="none" strike="noStrike">
                <a:latin typeface="Calibri"/>
                <a:ea typeface="Calibri"/>
                <a:cs typeface="Calibri"/>
                <a:sym typeface="Calibri"/>
              </a:defRPr>
            </a:lvl6pPr>
            <a:lvl7pPr indent="-228600" lvl="6" marL="3200400" marR="0" algn="l">
              <a:lnSpc>
                <a:spcPct val="100000"/>
              </a:lnSpc>
              <a:spcBef>
                <a:spcPts val="0"/>
              </a:spcBef>
              <a:spcAft>
                <a:spcPts val="0"/>
              </a:spcAft>
              <a:buSzPts val="1400"/>
              <a:buNone/>
              <a:defRPr b="0" i="0" sz="2561" u="none" cap="none" strike="noStrike">
                <a:latin typeface="Calibri"/>
                <a:ea typeface="Calibri"/>
                <a:cs typeface="Calibri"/>
                <a:sym typeface="Calibri"/>
              </a:defRPr>
            </a:lvl7pPr>
            <a:lvl8pPr indent="-228600" lvl="7" marL="3657600" marR="0" algn="l">
              <a:lnSpc>
                <a:spcPct val="100000"/>
              </a:lnSpc>
              <a:spcBef>
                <a:spcPts val="0"/>
              </a:spcBef>
              <a:spcAft>
                <a:spcPts val="0"/>
              </a:spcAft>
              <a:buSzPts val="1400"/>
              <a:buNone/>
              <a:defRPr b="0" i="0" sz="2561" u="none" cap="none" strike="noStrike">
                <a:latin typeface="Calibri"/>
                <a:ea typeface="Calibri"/>
                <a:cs typeface="Calibri"/>
                <a:sym typeface="Calibri"/>
              </a:defRPr>
            </a:lvl8pPr>
            <a:lvl9pPr indent="-228600" lvl="8" marL="4114800" marR="0" algn="l">
              <a:lnSpc>
                <a:spcPct val="100000"/>
              </a:lnSpc>
              <a:spcBef>
                <a:spcPts val="0"/>
              </a:spcBef>
              <a:spcAft>
                <a:spcPts val="0"/>
              </a:spcAft>
              <a:buSzPts val="1400"/>
              <a:buNone/>
              <a:defRPr b="0" i="0" sz="2561" u="none" cap="none" strike="noStrike">
                <a:latin typeface="Calibri"/>
                <a:ea typeface="Calibri"/>
                <a:cs typeface="Calibri"/>
                <a:sym typeface="Calibri"/>
              </a:defRPr>
            </a:lvl9pPr>
          </a:lstStyle>
          <a:p/>
        </p:txBody>
      </p:sp>
      <p:sp>
        <p:nvSpPr>
          <p:cNvPr id="44" name="Google Shape;44;gee55078e88_0_270"/>
          <p:cNvSpPr txBox="1"/>
          <p:nvPr>
            <p:ph idx="10" type="dt"/>
          </p:nvPr>
        </p:nvSpPr>
        <p:spPr>
          <a:xfrm>
            <a:off x="867013" y="9070853"/>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gee55078e88_0_270"/>
          <p:cNvSpPr txBox="1"/>
          <p:nvPr>
            <p:ph idx="11" type="ftr"/>
          </p:nvPr>
        </p:nvSpPr>
        <p:spPr>
          <a:xfrm>
            <a:off x="5895690" y="9070853"/>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gee55078e88_0_270"/>
          <p:cNvSpPr txBox="1"/>
          <p:nvPr>
            <p:ph idx="12" type="sldNum"/>
          </p:nvPr>
        </p:nvSpPr>
        <p:spPr>
          <a:xfrm>
            <a:off x="12484990" y="9070853"/>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OBJECT 2">
    <p:spTree>
      <p:nvGrpSpPr>
        <p:cNvPr id="47" name="Shape 47"/>
        <p:cNvGrpSpPr/>
        <p:nvPr/>
      </p:nvGrpSpPr>
      <p:grpSpPr>
        <a:xfrm>
          <a:off x="0" y="0"/>
          <a:ext cx="0" cy="0"/>
          <a:chOff x="0" y="0"/>
          <a:chExt cx="0" cy="0"/>
        </a:xfrm>
      </p:grpSpPr>
      <p:sp>
        <p:nvSpPr>
          <p:cNvPr id="48" name="Google Shape;48;gee55078e88_0_277"/>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gee55078e88_0_277"/>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gee55078e88_0_277"/>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1" name="Shape 51"/>
        <p:cNvGrpSpPr/>
        <p:nvPr/>
      </p:nvGrpSpPr>
      <p:grpSpPr>
        <a:xfrm>
          <a:off x="0" y="0"/>
          <a:ext cx="0" cy="0"/>
          <a:chOff x="0" y="0"/>
          <a:chExt cx="0" cy="0"/>
        </a:xfrm>
      </p:grpSpPr>
      <p:sp>
        <p:nvSpPr>
          <p:cNvPr id="52" name="Google Shape;52;gee55078e88_0_281"/>
          <p:cNvSpPr txBox="1"/>
          <p:nvPr>
            <p:ph type="ctrTitle"/>
          </p:nvPr>
        </p:nvSpPr>
        <p:spPr>
          <a:xfrm>
            <a:off x="1300520" y="3023619"/>
            <a:ext cx="14739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3" name="Google Shape;53;gee55078e88_0_281"/>
          <p:cNvSpPr txBox="1"/>
          <p:nvPr>
            <p:ph idx="1" type="subTitle"/>
          </p:nvPr>
        </p:nvSpPr>
        <p:spPr>
          <a:xfrm>
            <a:off x="2601040" y="5462020"/>
            <a:ext cx="121383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54" name="Google Shape;54;gee55078e88_0_281"/>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gee55078e88_0_281"/>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gee55078e88_0_281"/>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7" name="Shape 57"/>
        <p:cNvGrpSpPr/>
        <p:nvPr/>
      </p:nvGrpSpPr>
      <p:grpSpPr>
        <a:xfrm>
          <a:off x="0" y="0"/>
          <a:ext cx="0" cy="0"/>
          <a:chOff x="0" y="0"/>
          <a:chExt cx="0" cy="0"/>
        </a:xfrm>
      </p:grpSpPr>
      <p:sp>
        <p:nvSpPr>
          <p:cNvPr id="58" name="Google Shape;58;gee55078e88_0_287"/>
          <p:cNvSpPr txBox="1"/>
          <p:nvPr>
            <p:ph type="title"/>
          </p:nvPr>
        </p:nvSpPr>
        <p:spPr>
          <a:xfrm>
            <a:off x="867013" y="390148"/>
            <a:ext cx="15606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9" name="Google Shape;59;gee55078e88_0_287"/>
          <p:cNvSpPr txBox="1"/>
          <p:nvPr>
            <p:ph idx="1" type="body"/>
          </p:nvPr>
        </p:nvSpPr>
        <p:spPr>
          <a:xfrm>
            <a:off x="867013" y="2243332"/>
            <a:ext cx="15606299"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indent="-228600" lvl="1" marL="914400" marR="0" algn="l">
              <a:lnSpc>
                <a:spcPct val="100000"/>
              </a:lnSpc>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algn="l">
              <a:lnSpc>
                <a:spcPct val="100000"/>
              </a:lnSpc>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algn="l">
              <a:lnSpc>
                <a:spcPct val="100000"/>
              </a:lnSpc>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algn="l">
              <a:lnSpc>
                <a:spcPct val="100000"/>
              </a:lnSpc>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algn="l">
              <a:lnSpc>
                <a:spcPct val="100000"/>
              </a:lnSpc>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algn="l">
              <a:lnSpc>
                <a:spcPct val="100000"/>
              </a:lnSpc>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algn="l">
              <a:lnSpc>
                <a:spcPct val="100000"/>
              </a:lnSpc>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algn="l">
              <a:lnSpc>
                <a:spcPct val="100000"/>
              </a:lnSpc>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60" name="Google Shape;60;gee55078e88_0_287"/>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gee55078e88_0_287"/>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gee55078e88_0_287"/>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3" name="Shape 63"/>
        <p:cNvGrpSpPr/>
        <p:nvPr/>
      </p:nvGrpSpPr>
      <p:grpSpPr>
        <a:xfrm>
          <a:off x="0" y="0"/>
          <a:ext cx="0" cy="0"/>
          <a:chOff x="0" y="0"/>
          <a:chExt cx="0" cy="0"/>
        </a:xfrm>
      </p:grpSpPr>
      <p:sp>
        <p:nvSpPr>
          <p:cNvPr id="64" name="Google Shape;64;gee55078e88_0_293"/>
          <p:cNvSpPr txBox="1"/>
          <p:nvPr>
            <p:ph type="title"/>
          </p:nvPr>
        </p:nvSpPr>
        <p:spPr>
          <a:xfrm>
            <a:off x="867013" y="390148"/>
            <a:ext cx="15606299"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 name="Google Shape;65;gee55078e88_0_293"/>
          <p:cNvSpPr txBox="1"/>
          <p:nvPr>
            <p:ph idx="1" type="body"/>
          </p:nvPr>
        </p:nvSpPr>
        <p:spPr>
          <a:xfrm>
            <a:off x="867013" y="2243332"/>
            <a:ext cx="7542900"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indent="-228600" lvl="1" marL="914400" marR="0" algn="l">
              <a:lnSpc>
                <a:spcPct val="100000"/>
              </a:lnSpc>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algn="l">
              <a:lnSpc>
                <a:spcPct val="100000"/>
              </a:lnSpc>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algn="l">
              <a:lnSpc>
                <a:spcPct val="100000"/>
              </a:lnSpc>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algn="l">
              <a:lnSpc>
                <a:spcPct val="100000"/>
              </a:lnSpc>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algn="l">
              <a:lnSpc>
                <a:spcPct val="100000"/>
              </a:lnSpc>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algn="l">
              <a:lnSpc>
                <a:spcPct val="100000"/>
              </a:lnSpc>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algn="l">
              <a:lnSpc>
                <a:spcPct val="100000"/>
              </a:lnSpc>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algn="l">
              <a:lnSpc>
                <a:spcPct val="100000"/>
              </a:lnSpc>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66" name="Google Shape;66;gee55078e88_0_293"/>
          <p:cNvSpPr txBox="1"/>
          <p:nvPr>
            <p:ph idx="2" type="body"/>
          </p:nvPr>
        </p:nvSpPr>
        <p:spPr>
          <a:xfrm>
            <a:off x="8930236" y="2243332"/>
            <a:ext cx="7542900" cy="2769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SzPts val="1400"/>
              <a:buNone/>
              <a:defRPr b="0" i="0" sz="1800" u="none" cap="none" strike="noStrike">
                <a:latin typeface="Calibri"/>
                <a:ea typeface="Calibri"/>
                <a:cs typeface="Calibri"/>
                <a:sym typeface="Calibri"/>
              </a:defRPr>
            </a:lvl1pPr>
            <a:lvl2pPr indent="-228600" lvl="1" marL="914400" marR="0" algn="l">
              <a:lnSpc>
                <a:spcPct val="100000"/>
              </a:lnSpc>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algn="l">
              <a:lnSpc>
                <a:spcPct val="100000"/>
              </a:lnSpc>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algn="l">
              <a:lnSpc>
                <a:spcPct val="100000"/>
              </a:lnSpc>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algn="l">
              <a:lnSpc>
                <a:spcPct val="100000"/>
              </a:lnSpc>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algn="l">
              <a:lnSpc>
                <a:spcPct val="100000"/>
              </a:lnSpc>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algn="l">
              <a:lnSpc>
                <a:spcPct val="100000"/>
              </a:lnSpc>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algn="l">
              <a:lnSpc>
                <a:spcPct val="100000"/>
              </a:lnSpc>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algn="l">
              <a:lnSpc>
                <a:spcPct val="100000"/>
              </a:lnSpc>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67" name="Google Shape;67;gee55078e88_0_293"/>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gee55078e88_0_293"/>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sz="18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gee55078e88_0_293"/>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theme" Target="../theme/theme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theme" Target="../theme/theme3.xml"/><Relationship Id="rId12" Type="http://schemas.openxmlformats.org/officeDocument/2006/relationships/slideLayout" Target="../slideLayouts/slideLayout20.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ee55078e88_0_239"/>
          <p:cNvSpPr/>
          <p:nvPr/>
        </p:nvSpPr>
        <p:spPr>
          <a:xfrm>
            <a:off x="0" y="7795049"/>
            <a:ext cx="17328896" cy="1958975"/>
          </a:xfrm>
          <a:custGeom>
            <a:rect b="b" l="l" r="r" t="t"/>
            <a:pathLst>
              <a:path extrusionOk="0" h="1958975" w="13004800">
                <a:moveTo>
                  <a:pt x="0" y="0"/>
                </a:moveTo>
                <a:lnTo>
                  <a:pt x="0" y="1958555"/>
                </a:lnTo>
                <a:lnTo>
                  <a:pt x="13004800" y="1958555"/>
                </a:lnTo>
                <a:lnTo>
                  <a:pt x="13004800" y="966431"/>
                </a:lnTo>
                <a:lnTo>
                  <a:pt x="0" y="0"/>
                </a:lnTo>
                <a:close/>
              </a:path>
            </a:pathLst>
          </a:custGeom>
          <a:solidFill>
            <a:srgbClr val="EBF6F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 name="Google Shape;11;gee55078e88_0_239"/>
          <p:cNvSpPr/>
          <p:nvPr/>
        </p:nvSpPr>
        <p:spPr>
          <a:xfrm>
            <a:off x="711223" y="6934179"/>
            <a:ext cx="4063500" cy="20316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 name="Google Shape;12;gee55078e88_0_239"/>
          <p:cNvSpPr/>
          <p:nvPr/>
        </p:nvSpPr>
        <p:spPr>
          <a:xfrm>
            <a:off x="914365" y="635004"/>
            <a:ext cx="4063500" cy="67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 name="Google Shape;13;gee55078e88_0_239"/>
          <p:cNvSpPr txBox="1"/>
          <p:nvPr>
            <p:ph type="title"/>
          </p:nvPr>
        </p:nvSpPr>
        <p:spPr>
          <a:xfrm>
            <a:off x="867013" y="390148"/>
            <a:ext cx="15606299"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gee55078e88_0_239"/>
          <p:cNvSpPr txBox="1"/>
          <p:nvPr>
            <p:ph idx="1" type="body"/>
          </p:nvPr>
        </p:nvSpPr>
        <p:spPr>
          <a:xfrm>
            <a:off x="867013" y="2243332"/>
            <a:ext cx="15606299" cy="276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5" name="Google Shape;15;gee55078e88_0_239"/>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gee55078e88_0_239"/>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 name="Google Shape;17;gee55078e88_0_239"/>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g1141942cad6_0_321"/>
          <p:cNvSpPr/>
          <p:nvPr/>
        </p:nvSpPr>
        <p:spPr>
          <a:xfrm>
            <a:off x="0" y="7795049"/>
            <a:ext cx="17328896" cy="1958975"/>
          </a:xfrm>
          <a:custGeom>
            <a:rect b="b" l="l" r="r" t="t"/>
            <a:pathLst>
              <a:path extrusionOk="0" h="1958975" w="13004800">
                <a:moveTo>
                  <a:pt x="0" y="0"/>
                </a:moveTo>
                <a:lnTo>
                  <a:pt x="0" y="1958555"/>
                </a:lnTo>
                <a:lnTo>
                  <a:pt x="13004800" y="1958555"/>
                </a:lnTo>
                <a:lnTo>
                  <a:pt x="13004800" y="966431"/>
                </a:lnTo>
                <a:lnTo>
                  <a:pt x="0" y="0"/>
                </a:lnTo>
                <a:close/>
              </a:path>
            </a:pathLst>
          </a:custGeom>
          <a:solidFill>
            <a:srgbClr val="EBF6F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 name="Google Shape;77;g1141942cad6_0_321"/>
          <p:cNvSpPr/>
          <p:nvPr/>
        </p:nvSpPr>
        <p:spPr>
          <a:xfrm>
            <a:off x="711223" y="6934179"/>
            <a:ext cx="4063500" cy="2031600"/>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 name="Google Shape;78;g1141942cad6_0_321"/>
          <p:cNvSpPr/>
          <p:nvPr/>
        </p:nvSpPr>
        <p:spPr>
          <a:xfrm>
            <a:off x="914365" y="635004"/>
            <a:ext cx="4063500" cy="673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 name="Google Shape;79;g1141942cad6_0_321"/>
          <p:cNvSpPr txBox="1"/>
          <p:nvPr>
            <p:ph type="title"/>
          </p:nvPr>
        </p:nvSpPr>
        <p:spPr>
          <a:xfrm>
            <a:off x="867013" y="390148"/>
            <a:ext cx="15606300"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g1141942cad6_0_321"/>
          <p:cNvSpPr txBox="1"/>
          <p:nvPr>
            <p:ph idx="1" type="body"/>
          </p:nvPr>
        </p:nvSpPr>
        <p:spPr>
          <a:xfrm>
            <a:off x="867013" y="2243332"/>
            <a:ext cx="15606300" cy="276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 name="Google Shape;81;g1141942cad6_0_321"/>
          <p:cNvSpPr txBox="1"/>
          <p:nvPr>
            <p:ph idx="11" type="ftr"/>
          </p:nvPr>
        </p:nvSpPr>
        <p:spPr>
          <a:xfrm>
            <a:off x="5895690" y="9070852"/>
            <a:ext cx="5548800" cy="276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2" name="Google Shape;82;g1141942cad6_0_321"/>
          <p:cNvSpPr txBox="1"/>
          <p:nvPr>
            <p:ph idx="10" type="dt"/>
          </p:nvPr>
        </p:nvSpPr>
        <p:spPr>
          <a:xfrm>
            <a:off x="867013" y="9070852"/>
            <a:ext cx="3988200" cy="27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g1141942cad6_0_321"/>
          <p:cNvSpPr txBox="1"/>
          <p:nvPr>
            <p:ph idx="12" type="sldNum"/>
          </p:nvPr>
        </p:nvSpPr>
        <p:spPr>
          <a:xfrm>
            <a:off x="12484990" y="9070852"/>
            <a:ext cx="3988200" cy="276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ee55078e88_0_87"/>
          <p:cNvSpPr txBox="1"/>
          <p:nvPr/>
        </p:nvSpPr>
        <p:spPr>
          <a:xfrm>
            <a:off x="1605475" y="1726175"/>
            <a:ext cx="15194700" cy="517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600"/>
              <a:buFont typeface="Arial"/>
              <a:buNone/>
            </a:pPr>
            <a:r>
              <a:rPr b="1" lang="en-US" sz="8200">
                <a:solidFill>
                  <a:srgbClr val="47ADF8"/>
                </a:solidFill>
                <a:latin typeface="Arvo"/>
                <a:ea typeface="Arvo"/>
                <a:cs typeface="Arvo"/>
                <a:sym typeface="Arvo"/>
              </a:rPr>
              <a:t>Welkom bij de workshop gemeentepolitiek van Vogelbescherming en Lobby Lokaal </a:t>
            </a:r>
            <a:endParaRPr b="1" i="0" sz="5500" u="none" cap="none" strike="noStrike">
              <a:solidFill>
                <a:srgbClr val="E5AD3E"/>
              </a:solidFill>
              <a:latin typeface="Arvo"/>
              <a:ea typeface="Arvo"/>
              <a:cs typeface="Arvo"/>
              <a:sym typeface="Arvo"/>
            </a:endParaRPr>
          </a:p>
        </p:txBody>
      </p:sp>
      <p:pic>
        <p:nvPicPr>
          <p:cNvPr id="147" name="Google Shape;147;gee55078e88_0_87"/>
          <p:cNvPicPr preferRelativeResize="0"/>
          <p:nvPr/>
        </p:nvPicPr>
        <p:blipFill rotWithShape="1">
          <a:blip r:embed="rId3">
            <a:alphaModFix/>
          </a:blip>
          <a:srcRect b="-55735" l="0" r="-23472" t="0"/>
          <a:stretch/>
        </p:blipFill>
        <p:spPr>
          <a:xfrm>
            <a:off x="745331" y="449559"/>
            <a:ext cx="4267201" cy="1553228"/>
          </a:xfrm>
          <a:prstGeom prst="rect">
            <a:avLst/>
          </a:prstGeom>
          <a:solidFill>
            <a:schemeClr val="lt1"/>
          </a:solidFill>
          <a:ln>
            <a:noFill/>
          </a:ln>
        </p:spPr>
      </p:pic>
      <p:sp>
        <p:nvSpPr>
          <p:cNvPr id="148" name="Google Shape;148;gee55078e88_0_87"/>
          <p:cNvSpPr txBox="1"/>
          <p:nvPr/>
        </p:nvSpPr>
        <p:spPr>
          <a:xfrm>
            <a:off x="2920825" y="8286425"/>
            <a:ext cx="12564000" cy="12774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b="1" lang="en-US" sz="2200">
                <a:solidFill>
                  <a:srgbClr val="E5AD3E"/>
                </a:solidFill>
                <a:latin typeface="Roboto"/>
                <a:ea typeface="Roboto"/>
                <a:cs typeface="Roboto"/>
                <a:sym typeface="Roboto"/>
              </a:rPr>
              <a:t>Start/ </a:t>
            </a:r>
            <a:r>
              <a:rPr lang="en-US" sz="2200">
                <a:solidFill>
                  <a:schemeClr val="dk1"/>
                </a:solidFill>
                <a:latin typeface="Roboto Light"/>
                <a:ea typeface="Roboto Light"/>
                <a:cs typeface="Roboto Light"/>
                <a:sym typeface="Roboto Light"/>
              </a:rPr>
              <a:t>19.30 </a:t>
            </a:r>
            <a:endParaRPr sz="2200">
              <a:solidFill>
                <a:schemeClr val="dk1"/>
              </a:solidFill>
              <a:latin typeface="Roboto Light"/>
              <a:ea typeface="Roboto Light"/>
              <a:cs typeface="Roboto Light"/>
              <a:sym typeface="Roboto Light"/>
            </a:endParaRPr>
          </a:p>
          <a:p>
            <a:pPr indent="0" lvl="0" marL="0" rtl="0" algn="l">
              <a:spcBef>
                <a:spcPts val="300"/>
              </a:spcBef>
              <a:spcAft>
                <a:spcPts val="0"/>
              </a:spcAft>
              <a:buNone/>
            </a:pPr>
            <a:r>
              <a:rPr b="1" lang="en-US" sz="2200">
                <a:solidFill>
                  <a:srgbClr val="E5AD3E"/>
                </a:solidFill>
                <a:latin typeface="Roboto"/>
                <a:ea typeface="Roboto"/>
                <a:cs typeface="Roboto"/>
                <a:sym typeface="Roboto"/>
              </a:rPr>
              <a:t>Eind/  </a:t>
            </a:r>
            <a:r>
              <a:rPr lang="en-US" sz="2200">
                <a:solidFill>
                  <a:schemeClr val="dk1"/>
                </a:solidFill>
                <a:latin typeface="Roboto Light"/>
                <a:ea typeface="Roboto Light"/>
                <a:cs typeface="Roboto Light"/>
                <a:sym typeface="Roboto Light"/>
              </a:rPr>
              <a:t>21.00 </a:t>
            </a:r>
            <a:endParaRPr b="1" sz="2200">
              <a:solidFill>
                <a:srgbClr val="E5AD3E"/>
              </a:solidFill>
              <a:latin typeface="Roboto"/>
              <a:ea typeface="Roboto"/>
              <a:cs typeface="Roboto"/>
              <a:sym typeface="Roboto"/>
            </a:endParaRPr>
          </a:p>
          <a:p>
            <a:pPr indent="0" lvl="0" marL="0" rtl="0" algn="l">
              <a:spcBef>
                <a:spcPts val="300"/>
              </a:spcBef>
              <a:spcAft>
                <a:spcPts val="0"/>
              </a:spcAft>
              <a:buNone/>
            </a:pPr>
            <a:r>
              <a:rPr b="1" lang="en-US" sz="2200">
                <a:solidFill>
                  <a:srgbClr val="E5AD3E"/>
                </a:solidFill>
                <a:latin typeface="Roboto"/>
                <a:ea typeface="Roboto"/>
                <a:cs typeface="Roboto"/>
                <a:sym typeface="Roboto"/>
              </a:rPr>
              <a:t>Voor nu/ </a:t>
            </a:r>
            <a:r>
              <a:rPr lang="en-US" sz="2200">
                <a:solidFill>
                  <a:schemeClr val="dk1"/>
                </a:solidFill>
                <a:latin typeface="Roboto Light"/>
                <a:ea typeface="Roboto Light"/>
                <a:cs typeface="Roboto Light"/>
                <a:sym typeface="Roboto Light"/>
              </a:rPr>
              <a:t>Stel je voor in de chat (naam, provincie, stad en waarom ben je hier vanavond?) </a:t>
            </a:r>
            <a:endParaRPr sz="2200">
              <a:solidFill>
                <a:schemeClr val="dk1"/>
              </a:solidFill>
              <a:latin typeface="Roboto Light"/>
              <a:ea typeface="Roboto Light"/>
              <a:cs typeface="Roboto Light"/>
              <a:sym typeface="Roboto Light"/>
            </a:endParaRPr>
          </a:p>
        </p:txBody>
      </p:sp>
      <p:pic>
        <p:nvPicPr>
          <p:cNvPr id="149" name="Google Shape;149;gee55078e88_0_87"/>
          <p:cNvPicPr preferRelativeResize="0"/>
          <p:nvPr/>
        </p:nvPicPr>
        <p:blipFill>
          <a:blip r:embed="rId4">
            <a:alphaModFix/>
          </a:blip>
          <a:stretch>
            <a:fillRect/>
          </a:stretch>
        </p:blipFill>
        <p:spPr>
          <a:xfrm>
            <a:off x="15090025" y="0"/>
            <a:ext cx="2250225" cy="2250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1249c3259c3_0_67"/>
          <p:cNvPicPr preferRelativeResize="0"/>
          <p:nvPr/>
        </p:nvPicPr>
        <p:blipFill rotWithShape="1">
          <a:blip r:embed="rId3">
            <a:alphaModFix/>
          </a:blip>
          <a:srcRect b="-55738" l="0" r="-23472" t="0"/>
          <a:stretch/>
        </p:blipFill>
        <p:spPr>
          <a:xfrm>
            <a:off x="745331" y="410083"/>
            <a:ext cx="4267201" cy="1553228"/>
          </a:xfrm>
          <a:prstGeom prst="rect">
            <a:avLst/>
          </a:prstGeom>
          <a:solidFill>
            <a:schemeClr val="lt1"/>
          </a:solidFill>
          <a:ln>
            <a:noFill/>
          </a:ln>
        </p:spPr>
      </p:pic>
      <p:sp>
        <p:nvSpPr>
          <p:cNvPr id="246" name="Google Shape;246;g1249c3259c3_0_67"/>
          <p:cNvSpPr txBox="1"/>
          <p:nvPr/>
        </p:nvSpPr>
        <p:spPr>
          <a:xfrm>
            <a:off x="2635925" y="2763101"/>
            <a:ext cx="13317900" cy="504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Arial"/>
              <a:buNone/>
            </a:pPr>
            <a:r>
              <a:t/>
            </a:r>
            <a:endParaRPr b="1" sz="3600">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Feliciteer via post, mail of sociale media</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Organiseer een werkbezoek of informatiebijeenkomst</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p:txBody>
      </p:sp>
      <p:sp>
        <p:nvSpPr>
          <p:cNvPr id="247" name="Google Shape;247;g1249c3259c3_0_67"/>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lang="en-US" sz="7200">
                <a:solidFill>
                  <a:srgbClr val="47ADF8"/>
                </a:solidFill>
                <a:latin typeface="Arvo"/>
                <a:ea typeface="Arvo"/>
                <a:cs typeface="Arvo"/>
                <a:sym typeface="Arvo"/>
              </a:rPr>
              <a:t>Kennismaken </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d7f8ad14b9_0_189"/>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sp>
        <p:nvSpPr>
          <p:cNvPr id="253" name="Google Shape;253;gd7f8ad14b9_0_189"/>
          <p:cNvSpPr txBox="1"/>
          <p:nvPr/>
        </p:nvSpPr>
        <p:spPr>
          <a:xfrm>
            <a:off x="5192794" y="410066"/>
            <a:ext cx="13702200" cy="12003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Vier seizoenen</a:t>
            </a:r>
            <a:endParaRPr b="0" i="0" sz="1300" u="none" cap="none" strike="noStrike">
              <a:solidFill>
                <a:srgbClr val="47ADF8"/>
              </a:solidFill>
              <a:latin typeface="Arial"/>
              <a:ea typeface="Arial"/>
              <a:cs typeface="Arial"/>
              <a:sym typeface="Arial"/>
            </a:endParaRPr>
          </a:p>
        </p:txBody>
      </p:sp>
      <p:pic>
        <p:nvPicPr>
          <p:cNvPr id="254" name="Google Shape;254;gd7f8ad14b9_0_189"/>
          <p:cNvPicPr preferRelativeResize="0"/>
          <p:nvPr/>
        </p:nvPicPr>
        <p:blipFill rotWithShape="1">
          <a:blip r:embed="rId4">
            <a:alphaModFix/>
          </a:blip>
          <a:srcRect b="0" l="0" r="0" t="0"/>
          <a:stretch/>
        </p:blipFill>
        <p:spPr>
          <a:xfrm>
            <a:off x="2219397" y="5515702"/>
            <a:ext cx="5293701" cy="3532902"/>
          </a:xfrm>
          <a:prstGeom prst="rect">
            <a:avLst/>
          </a:prstGeom>
          <a:noFill/>
          <a:ln>
            <a:noFill/>
          </a:ln>
        </p:spPr>
      </p:pic>
      <p:pic>
        <p:nvPicPr>
          <p:cNvPr id="255" name="Google Shape;255;gd7f8ad14b9_0_189"/>
          <p:cNvPicPr preferRelativeResize="0"/>
          <p:nvPr/>
        </p:nvPicPr>
        <p:blipFill rotWithShape="1">
          <a:blip r:embed="rId5">
            <a:alphaModFix/>
          </a:blip>
          <a:srcRect b="0" l="0" r="0" t="0"/>
          <a:stretch/>
        </p:blipFill>
        <p:spPr>
          <a:xfrm>
            <a:off x="7968190" y="5594359"/>
            <a:ext cx="5998506" cy="3454245"/>
          </a:xfrm>
          <a:prstGeom prst="rect">
            <a:avLst/>
          </a:prstGeom>
          <a:noFill/>
          <a:ln>
            <a:noFill/>
          </a:ln>
        </p:spPr>
      </p:pic>
      <p:pic>
        <p:nvPicPr>
          <p:cNvPr id="256" name="Google Shape;256;gd7f8ad14b9_0_189"/>
          <p:cNvPicPr preferRelativeResize="0"/>
          <p:nvPr/>
        </p:nvPicPr>
        <p:blipFill rotWithShape="1">
          <a:blip r:embed="rId6">
            <a:alphaModFix/>
          </a:blip>
          <a:srcRect b="0" l="0" r="0" t="0"/>
          <a:stretch/>
        </p:blipFill>
        <p:spPr>
          <a:xfrm>
            <a:off x="2219392" y="1734912"/>
            <a:ext cx="5293683" cy="3525974"/>
          </a:xfrm>
          <a:prstGeom prst="rect">
            <a:avLst/>
          </a:prstGeom>
          <a:noFill/>
          <a:ln>
            <a:noFill/>
          </a:ln>
        </p:spPr>
      </p:pic>
      <p:pic>
        <p:nvPicPr>
          <p:cNvPr id="257" name="Google Shape;257;gd7f8ad14b9_0_189"/>
          <p:cNvPicPr preferRelativeResize="0"/>
          <p:nvPr/>
        </p:nvPicPr>
        <p:blipFill rotWithShape="1">
          <a:blip r:embed="rId7">
            <a:alphaModFix/>
          </a:blip>
          <a:srcRect b="0" l="0" r="-1540" t="0"/>
          <a:stretch/>
        </p:blipFill>
        <p:spPr>
          <a:xfrm>
            <a:off x="7968190" y="1800083"/>
            <a:ext cx="5998685" cy="3525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g1249c3259c3_0_74"/>
          <p:cNvPicPr preferRelativeResize="0"/>
          <p:nvPr/>
        </p:nvPicPr>
        <p:blipFill rotWithShape="1">
          <a:blip r:embed="rId3">
            <a:alphaModFix/>
          </a:blip>
          <a:srcRect b="-55738" l="0" r="-23472" t="0"/>
          <a:stretch/>
        </p:blipFill>
        <p:spPr>
          <a:xfrm>
            <a:off x="745331" y="410083"/>
            <a:ext cx="4267201" cy="1553228"/>
          </a:xfrm>
          <a:prstGeom prst="rect">
            <a:avLst/>
          </a:prstGeom>
          <a:solidFill>
            <a:schemeClr val="lt1"/>
          </a:solidFill>
          <a:ln>
            <a:noFill/>
          </a:ln>
        </p:spPr>
      </p:pic>
      <p:sp>
        <p:nvSpPr>
          <p:cNvPr id="264" name="Google Shape;264;g1249c3259c3_0_74"/>
          <p:cNvSpPr txBox="1"/>
          <p:nvPr/>
        </p:nvSpPr>
        <p:spPr>
          <a:xfrm>
            <a:off x="2516525" y="2763100"/>
            <a:ext cx="14339700" cy="504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t/>
            </a:r>
            <a:endParaRPr b="1" i="0" sz="3600" u="none" cap="none" strike="noStrike">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0" i="0" lang="en-US" sz="2800" u="none" cap="none" strike="noStrike">
                <a:solidFill>
                  <a:schemeClr val="dk1"/>
                </a:solidFill>
                <a:latin typeface="Roboto Light"/>
                <a:ea typeface="Roboto Light"/>
                <a:cs typeface="Roboto Light"/>
                <a:sym typeface="Roboto Light"/>
              </a:rPr>
              <a:t>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p:txBody>
      </p:sp>
      <p:sp>
        <p:nvSpPr>
          <p:cNvPr id="265" name="Google Shape;265;g1249c3259c3_0_74"/>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lang="en-US" sz="7200">
                <a:solidFill>
                  <a:srgbClr val="47ADF8"/>
                </a:solidFill>
                <a:latin typeface="Arvo"/>
                <a:ea typeface="Arvo"/>
                <a:cs typeface="Arvo"/>
                <a:sym typeface="Arvo"/>
              </a:rPr>
              <a:t>Basiskwaliteit Natuur</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1141942cad6_0_313"/>
          <p:cNvPicPr preferRelativeResize="0"/>
          <p:nvPr/>
        </p:nvPicPr>
        <p:blipFill rotWithShape="1">
          <a:blip r:embed="rId3">
            <a:alphaModFix/>
          </a:blip>
          <a:srcRect b="-55737" l="0" r="-23472" t="0"/>
          <a:stretch/>
        </p:blipFill>
        <p:spPr>
          <a:xfrm>
            <a:off x="745331" y="410083"/>
            <a:ext cx="4267201" cy="1553228"/>
          </a:xfrm>
          <a:prstGeom prst="rect">
            <a:avLst/>
          </a:prstGeom>
          <a:solidFill>
            <a:schemeClr val="lt1"/>
          </a:solidFill>
          <a:ln>
            <a:noFill/>
          </a:ln>
        </p:spPr>
      </p:pic>
      <p:sp>
        <p:nvSpPr>
          <p:cNvPr id="272" name="Google Shape;272;g1141942cad6_0_313"/>
          <p:cNvSpPr txBox="1"/>
          <p:nvPr/>
        </p:nvSpPr>
        <p:spPr>
          <a:xfrm>
            <a:off x="2516525" y="2763100"/>
            <a:ext cx="14339700" cy="504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Arial"/>
              <a:buNone/>
            </a:pPr>
            <a:r>
              <a:t/>
            </a:r>
            <a:endParaRPr b="1" sz="3600">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Wat wil je bereiken?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Wie wil je leren kennen in jouw gemeente?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Welke acties ga </a:t>
            </a:r>
            <a:r>
              <a:rPr lang="en-US" sz="2800">
                <a:solidFill>
                  <a:schemeClr val="dk1"/>
                </a:solidFill>
                <a:latin typeface="Roboto Light"/>
                <a:ea typeface="Roboto Light"/>
                <a:cs typeface="Roboto Light"/>
                <a:sym typeface="Roboto Light"/>
              </a:rPr>
              <a:t>je de komende tijd</a:t>
            </a:r>
            <a:r>
              <a:rPr b="0" i="0" lang="en-US" sz="2800" u="none" cap="none" strike="noStrike">
                <a:solidFill>
                  <a:schemeClr val="dk1"/>
                </a:solidFill>
                <a:latin typeface="Roboto Light"/>
                <a:ea typeface="Roboto Light"/>
                <a:cs typeface="Roboto Light"/>
                <a:sym typeface="Roboto Light"/>
              </a:rPr>
              <a:t> ondernemen?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3600"/>
              <a:buFont typeface="Arial"/>
              <a:buNone/>
            </a:pPr>
            <a:r>
              <a:t/>
            </a:r>
            <a:endParaRPr b="1" i="0" sz="3600" u="none" cap="none" strike="noStrike">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0" i="0" lang="en-US" sz="2800" u="none" cap="none" strike="noStrike">
                <a:solidFill>
                  <a:schemeClr val="dk1"/>
                </a:solidFill>
                <a:latin typeface="Roboto Light"/>
                <a:ea typeface="Roboto Light"/>
                <a:cs typeface="Roboto Light"/>
                <a:sym typeface="Roboto Light"/>
              </a:rPr>
              <a:t>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p:txBody>
      </p:sp>
      <p:sp>
        <p:nvSpPr>
          <p:cNvPr id="273" name="Google Shape;273;g1141942cad6_0_313"/>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lang="en-US" sz="7200">
                <a:solidFill>
                  <a:srgbClr val="47ADF8"/>
                </a:solidFill>
                <a:latin typeface="Arvo"/>
                <a:ea typeface="Arvo"/>
                <a:cs typeface="Arvo"/>
                <a:sym typeface="Arvo"/>
              </a:rPr>
              <a:t>In groepjes</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be5c4c55a1_0_102"/>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sp>
        <p:nvSpPr>
          <p:cNvPr id="279" name="Google Shape;279;gbe5c4c55a1_0_102"/>
          <p:cNvSpPr txBox="1"/>
          <p:nvPr/>
        </p:nvSpPr>
        <p:spPr>
          <a:xfrm>
            <a:off x="4572000" y="410073"/>
            <a:ext cx="16763999" cy="133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Tips</a:t>
            </a:r>
            <a:endParaRPr b="1" i="0" sz="7200" u="none" cap="none" strike="noStrike">
              <a:solidFill>
                <a:srgbClr val="47ADF8"/>
              </a:solidFill>
              <a:latin typeface="Arvo"/>
              <a:ea typeface="Arvo"/>
              <a:cs typeface="Arvo"/>
              <a:sym typeface="Arvo"/>
            </a:endParaRPr>
          </a:p>
        </p:txBody>
      </p:sp>
      <p:pic>
        <p:nvPicPr>
          <p:cNvPr id="280" name="Google Shape;280;gbe5c4c55a1_0_102"/>
          <p:cNvPicPr preferRelativeResize="0"/>
          <p:nvPr/>
        </p:nvPicPr>
        <p:blipFill rotWithShape="1">
          <a:blip r:embed="rId4">
            <a:alphaModFix/>
          </a:blip>
          <a:srcRect b="0" l="0" r="0" t="0"/>
          <a:stretch/>
        </p:blipFill>
        <p:spPr>
          <a:xfrm>
            <a:off x="9622200" y="636300"/>
            <a:ext cx="6604074" cy="4715776"/>
          </a:xfrm>
          <a:prstGeom prst="rect">
            <a:avLst/>
          </a:prstGeom>
          <a:noFill/>
          <a:ln>
            <a:noFill/>
          </a:ln>
        </p:spPr>
      </p:pic>
      <p:sp>
        <p:nvSpPr>
          <p:cNvPr id="281" name="Google Shape;281;gbe5c4c55a1_0_102"/>
          <p:cNvSpPr txBox="1"/>
          <p:nvPr/>
        </p:nvSpPr>
        <p:spPr>
          <a:xfrm>
            <a:off x="10202150" y="5509750"/>
            <a:ext cx="59376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E5AD3E"/>
                </a:solidFill>
                <a:latin typeface="Roboto Thin"/>
                <a:ea typeface="Roboto Thin"/>
                <a:cs typeface="Roboto Thin"/>
                <a:sym typeface="Roboto Thin"/>
              </a:rPr>
              <a:t>/ </a:t>
            </a:r>
            <a:r>
              <a:rPr b="1" i="0" lang="en-US" sz="3200" u="none" cap="none" strike="noStrike">
                <a:solidFill>
                  <a:srgbClr val="47ADF8"/>
                </a:solidFill>
                <a:latin typeface="Arvo"/>
                <a:ea typeface="Arvo"/>
                <a:cs typeface="Arvo"/>
                <a:sym typeface="Arvo"/>
              </a:rPr>
              <a:t>Gooi het net breed uit </a:t>
            </a:r>
            <a:endParaRPr b="0" i="0" sz="3200" u="none" cap="none" strike="noStrike">
              <a:solidFill>
                <a:srgbClr val="000000"/>
              </a:solidFill>
              <a:latin typeface="Arial"/>
              <a:ea typeface="Arial"/>
              <a:cs typeface="Arial"/>
              <a:sym typeface="Arial"/>
            </a:endParaRPr>
          </a:p>
        </p:txBody>
      </p:sp>
      <p:pic>
        <p:nvPicPr>
          <p:cNvPr id="282" name="Google Shape;282;gbe5c4c55a1_0_102"/>
          <p:cNvPicPr preferRelativeResize="0"/>
          <p:nvPr/>
        </p:nvPicPr>
        <p:blipFill rotWithShape="1">
          <a:blip r:embed="rId5">
            <a:alphaModFix/>
          </a:blip>
          <a:srcRect b="0" l="0" r="0" t="0"/>
          <a:stretch/>
        </p:blipFill>
        <p:spPr>
          <a:xfrm>
            <a:off x="745325" y="1963306"/>
            <a:ext cx="3095022" cy="3000000"/>
          </a:xfrm>
          <a:prstGeom prst="rect">
            <a:avLst/>
          </a:prstGeom>
          <a:noFill/>
          <a:ln>
            <a:noFill/>
          </a:ln>
        </p:spPr>
      </p:pic>
      <p:sp>
        <p:nvSpPr>
          <p:cNvPr id="283" name="Google Shape;283;gbe5c4c55a1_0_102"/>
          <p:cNvSpPr txBox="1"/>
          <p:nvPr/>
        </p:nvSpPr>
        <p:spPr>
          <a:xfrm>
            <a:off x="3072000" y="353132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E5AD3E"/>
                </a:solidFill>
                <a:latin typeface="Roboto Thin"/>
                <a:ea typeface="Roboto Thin"/>
                <a:cs typeface="Roboto Thin"/>
                <a:sym typeface="Roboto Thin"/>
              </a:rPr>
              <a:t>/ </a:t>
            </a:r>
            <a:r>
              <a:rPr b="1" i="0" lang="en-US" sz="3200" u="none" cap="none" strike="noStrike">
                <a:solidFill>
                  <a:srgbClr val="47ADF8"/>
                </a:solidFill>
                <a:latin typeface="Arvo"/>
                <a:ea typeface="Arvo"/>
                <a:cs typeface="Arvo"/>
                <a:sym typeface="Arvo"/>
              </a:rPr>
              <a:t>Maak vrienden in vredestijd</a:t>
            </a:r>
            <a:endParaRPr b="0" i="0" sz="1400" u="none" cap="none" strike="noStrike">
              <a:solidFill>
                <a:srgbClr val="000000"/>
              </a:solidFill>
              <a:latin typeface="Arial"/>
              <a:ea typeface="Arial"/>
              <a:cs typeface="Arial"/>
              <a:sym typeface="Arial"/>
            </a:endParaRPr>
          </a:p>
        </p:txBody>
      </p:sp>
      <p:sp>
        <p:nvSpPr>
          <p:cNvPr id="284" name="Google Shape;284;gbe5c4c55a1_0_102"/>
          <p:cNvSpPr txBox="1"/>
          <p:nvPr/>
        </p:nvSpPr>
        <p:spPr>
          <a:xfrm>
            <a:off x="8111375" y="7294175"/>
            <a:ext cx="4494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E5AD3E"/>
                </a:solidFill>
                <a:latin typeface="Roboto Thin"/>
                <a:ea typeface="Roboto Thin"/>
                <a:cs typeface="Roboto Thin"/>
                <a:sym typeface="Roboto Thin"/>
              </a:rPr>
              <a:t>/ </a:t>
            </a:r>
            <a:r>
              <a:rPr b="1" i="0" lang="en-US" sz="3200" u="none" cap="none" strike="noStrike">
                <a:solidFill>
                  <a:srgbClr val="47ADF8"/>
                </a:solidFill>
                <a:latin typeface="Arvo"/>
                <a:ea typeface="Arvo"/>
                <a:cs typeface="Arvo"/>
                <a:sym typeface="Arvo"/>
              </a:rPr>
              <a:t>Wees positief!</a:t>
            </a:r>
            <a:endParaRPr b="0" i="0" sz="1400" u="none" cap="none" strike="noStrike">
              <a:solidFill>
                <a:srgbClr val="000000"/>
              </a:solidFill>
              <a:latin typeface="Arial"/>
              <a:ea typeface="Arial"/>
              <a:cs typeface="Arial"/>
              <a:sym typeface="Arial"/>
            </a:endParaRPr>
          </a:p>
        </p:txBody>
      </p:sp>
      <p:pic>
        <p:nvPicPr>
          <p:cNvPr id="285" name="Google Shape;285;gbe5c4c55a1_0_102"/>
          <p:cNvPicPr preferRelativeResize="0"/>
          <p:nvPr/>
        </p:nvPicPr>
        <p:blipFill rotWithShape="1">
          <a:blip r:embed="rId6">
            <a:alphaModFix/>
          </a:blip>
          <a:srcRect b="0" l="0" r="0" t="0"/>
          <a:stretch/>
        </p:blipFill>
        <p:spPr>
          <a:xfrm>
            <a:off x="5160750" y="5197750"/>
            <a:ext cx="2797375" cy="2797375"/>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g75895c28d0_0_67"/>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pic>
        <p:nvPicPr>
          <p:cNvPr descr="IMG_7656.jpg" id="292" name="Google Shape;292;g75895c28d0_0_67"/>
          <p:cNvPicPr preferRelativeResize="0"/>
          <p:nvPr/>
        </p:nvPicPr>
        <p:blipFill rotWithShape="1">
          <a:blip r:embed="rId4">
            <a:alphaModFix amt="28000"/>
          </a:blip>
          <a:srcRect b="0" l="0" r="0" t="0"/>
          <a:stretch/>
        </p:blipFill>
        <p:spPr>
          <a:xfrm>
            <a:off x="-732950" y="-223520"/>
            <a:ext cx="18533270" cy="13886274"/>
          </a:xfrm>
          <a:prstGeom prst="rect">
            <a:avLst/>
          </a:prstGeom>
          <a:noFill/>
          <a:ln>
            <a:noFill/>
          </a:ln>
        </p:spPr>
      </p:pic>
      <p:sp>
        <p:nvSpPr>
          <p:cNvPr id="293" name="Google Shape;293;g75895c28d0_0_67"/>
          <p:cNvSpPr/>
          <p:nvPr/>
        </p:nvSpPr>
        <p:spPr>
          <a:xfrm>
            <a:off x="1552108" y="2861332"/>
            <a:ext cx="15400500" cy="3416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Vragen? </a:t>
            </a:r>
            <a:endParaRPr b="1" i="0" sz="7200" u="none" cap="none" strike="noStrike">
              <a:solidFill>
                <a:srgbClr val="47ADF8"/>
              </a:solidFill>
              <a:latin typeface="Arvo"/>
              <a:ea typeface="Arvo"/>
              <a:cs typeface="Arvo"/>
              <a:sym typeface="Arvo"/>
            </a:endParaRPr>
          </a:p>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Mail naar: lobby@stichtinglobbylokaal.nl</a:t>
            </a:r>
            <a:endParaRPr b="1" i="0" sz="7200" u="none" cap="none" strike="noStrike">
              <a:solidFill>
                <a:srgbClr val="47ADF8"/>
              </a:solidFill>
              <a:latin typeface="Arvo"/>
              <a:ea typeface="Arvo"/>
              <a:cs typeface="Arvo"/>
              <a:sym typeface="Arv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gbe5c4c55a1_0_23"/>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sp>
        <p:nvSpPr>
          <p:cNvPr id="300" name="Google Shape;300;gbe5c4c55a1_0_23"/>
          <p:cNvSpPr txBox="1"/>
          <p:nvPr/>
        </p:nvSpPr>
        <p:spPr>
          <a:xfrm>
            <a:off x="1472607" y="2208497"/>
            <a:ext cx="14258400" cy="58269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3600"/>
              <a:buFont typeface="Arial"/>
              <a:buNone/>
            </a:pPr>
            <a:r>
              <a:t/>
            </a:r>
            <a:endParaRPr b="0" i="1" sz="36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36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640"/>
              </a:spcBef>
              <a:spcAft>
                <a:spcPts val="0"/>
              </a:spcAft>
              <a:buClr>
                <a:srgbClr val="000000"/>
              </a:buClr>
              <a:buSzPts val="1100"/>
              <a:buFont typeface="Arial"/>
              <a:buNone/>
            </a:pPr>
            <a:r>
              <a:rPr b="0" i="1" lang="en-US" sz="3600" u="none" cap="none" strike="noStrike">
                <a:solidFill>
                  <a:schemeClr val="dk1"/>
                </a:solidFill>
                <a:latin typeface="Roboto Light"/>
                <a:ea typeface="Roboto Light"/>
                <a:cs typeface="Roboto Light"/>
                <a:sym typeface="Roboto Ligh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40"/>
              </a:spcBef>
              <a:spcAft>
                <a:spcPts val="0"/>
              </a:spcAft>
              <a:buClr>
                <a:srgbClr val="000000"/>
              </a:buClr>
              <a:buSzPts val="1100"/>
              <a:buFont typeface="Arial"/>
              <a:buNone/>
            </a:pPr>
            <a:r>
              <a:t/>
            </a:r>
            <a:endParaRPr b="0" i="1" sz="36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640"/>
              </a:spcBef>
              <a:spcAft>
                <a:spcPts val="0"/>
              </a:spcAft>
              <a:buClr>
                <a:srgbClr val="000000"/>
              </a:buClr>
              <a:buSzPts val="1100"/>
              <a:buFont typeface="Arial"/>
              <a:buNone/>
            </a:pPr>
            <a:r>
              <a:t/>
            </a:r>
            <a:endParaRPr b="0" i="1" sz="36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640"/>
              </a:spcBef>
              <a:spcAft>
                <a:spcPts val="0"/>
              </a:spcAft>
              <a:buClr>
                <a:srgbClr val="000000"/>
              </a:buClr>
              <a:buSzPts val="1100"/>
              <a:buFont typeface="Arial"/>
              <a:buNone/>
            </a:pPr>
            <a:r>
              <a:rPr b="0" i="1" lang="en-US" sz="3600" u="none" cap="none" strike="noStrike">
                <a:solidFill>
                  <a:schemeClr val="dk1"/>
                </a:solidFill>
                <a:latin typeface="Roboto Light"/>
                <a:ea typeface="Roboto Light"/>
                <a:cs typeface="Roboto Light"/>
                <a:sym typeface="Roboto Light"/>
              </a:rPr>
              <a:t>	</a:t>
            </a:r>
            <a:endParaRPr b="0" i="0" sz="3600" u="none" cap="none" strike="noStrike">
              <a:solidFill>
                <a:schemeClr val="dk1"/>
              </a:solidFill>
              <a:latin typeface="Roboto Light"/>
              <a:ea typeface="Roboto Light"/>
              <a:cs typeface="Roboto Light"/>
              <a:sym typeface="Roboto Light"/>
            </a:endParaRPr>
          </a:p>
        </p:txBody>
      </p:sp>
      <p:sp>
        <p:nvSpPr>
          <p:cNvPr id="301" name="Google Shape;301;gbe5c4c55a1_0_23"/>
          <p:cNvSpPr txBox="1"/>
          <p:nvPr/>
        </p:nvSpPr>
        <p:spPr>
          <a:xfrm>
            <a:off x="4572002" y="586538"/>
            <a:ext cx="12676799"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Waarom zou je lobbyen?</a:t>
            </a:r>
            <a:endParaRPr b="1" i="0" sz="7200" u="none" cap="none" strike="noStrike">
              <a:solidFill>
                <a:srgbClr val="47ADF8"/>
              </a:solidFill>
              <a:latin typeface="Arvo"/>
              <a:ea typeface="Arvo"/>
              <a:cs typeface="Arvo"/>
              <a:sym typeface="Arvo"/>
            </a:endParaRPr>
          </a:p>
        </p:txBody>
      </p:sp>
      <p:pic>
        <p:nvPicPr>
          <p:cNvPr id="302" name="Google Shape;302;gbe5c4c55a1_0_23"/>
          <p:cNvPicPr preferRelativeResize="0"/>
          <p:nvPr/>
        </p:nvPicPr>
        <p:blipFill rotWithShape="1">
          <a:blip r:embed="rId4">
            <a:alphaModFix/>
          </a:blip>
          <a:srcRect b="0" l="0" r="0" t="21954"/>
          <a:stretch/>
        </p:blipFill>
        <p:spPr>
          <a:xfrm>
            <a:off x="5585525" y="2269300"/>
            <a:ext cx="5847335" cy="6845400"/>
          </a:xfrm>
          <a:prstGeom prst="rect">
            <a:avLst/>
          </a:prstGeom>
          <a:noFill/>
          <a:ln>
            <a:noFill/>
          </a:ln>
        </p:spPr>
      </p:pic>
      <p:pic>
        <p:nvPicPr>
          <p:cNvPr id="303" name="Google Shape;303;gbe5c4c55a1_0_23"/>
          <p:cNvPicPr preferRelativeResize="0"/>
          <p:nvPr/>
        </p:nvPicPr>
        <p:blipFill rotWithShape="1">
          <a:blip r:embed="rId5">
            <a:alphaModFix/>
          </a:blip>
          <a:srcRect b="0" l="0" r="0" t="0"/>
          <a:stretch/>
        </p:blipFill>
        <p:spPr>
          <a:xfrm rot="-241911">
            <a:off x="4656301" y="6000190"/>
            <a:ext cx="11444074" cy="2895371"/>
          </a:xfrm>
          <a:prstGeom prst="rect">
            <a:avLst/>
          </a:prstGeom>
          <a:noFill/>
          <a:ln>
            <a:noFill/>
          </a:ln>
        </p:spPr>
      </p:pic>
      <p:pic>
        <p:nvPicPr>
          <p:cNvPr id="304" name="Google Shape;304;gbe5c4c55a1_0_23"/>
          <p:cNvPicPr preferRelativeResize="0"/>
          <p:nvPr/>
        </p:nvPicPr>
        <p:blipFill rotWithShape="1">
          <a:blip r:embed="rId6">
            <a:alphaModFix/>
          </a:blip>
          <a:srcRect b="0" l="0" r="0" t="0"/>
          <a:stretch/>
        </p:blipFill>
        <p:spPr>
          <a:xfrm>
            <a:off x="1472601" y="2351300"/>
            <a:ext cx="5259875" cy="2076000"/>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be5c4c55a1_2_10"/>
          <p:cNvSpPr txBox="1"/>
          <p:nvPr/>
        </p:nvSpPr>
        <p:spPr>
          <a:xfrm>
            <a:off x="745325" y="3016900"/>
            <a:ext cx="15872100" cy="612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40"/>
              </a:spcBef>
              <a:spcAft>
                <a:spcPts val="0"/>
              </a:spcAft>
              <a:buClr>
                <a:srgbClr val="000000"/>
              </a:buClr>
              <a:buSzPts val="3200"/>
              <a:buFont typeface="Arial"/>
              <a:buNone/>
            </a:pPr>
            <a:r>
              <a:t/>
            </a:r>
            <a:endParaRPr b="0" i="0" sz="4200" u="none" cap="none" strike="noStrike">
              <a:solidFill>
                <a:schemeClr val="dk1"/>
              </a:solidFill>
              <a:latin typeface="Roboto Light"/>
              <a:ea typeface="Roboto Light"/>
              <a:cs typeface="Roboto Light"/>
              <a:sym typeface="Roboto Light"/>
            </a:endParaRPr>
          </a:p>
        </p:txBody>
      </p:sp>
      <p:pic>
        <p:nvPicPr>
          <p:cNvPr id="310" name="Google Shape;310;gbe5c4c55a1_2_10"/>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sp>
        <p:nvSpPr>
          <p:cNvPr id="311" name="Google Shape;311;gbe5c4c55a1_2_10"/>
          <p:cNvSpPr txBox="1"/>
          <p:nvPr/>
        </p:nvSpPr>
        <p:spPr>
          <a:xfrm>
            <a:off x="4572000" y="247898"/>
            <a:ext cx="16763999" cy="133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Een effectieve lobby</a:t>
            </a:r>
            <a:endParaRPr b="1" i="0" sz="7200" u="none" cap="none" strike="noStrike">
              <a:solidFill>
                <a:srgbClr val="47ADF8"/>
              </a:solidFill>
              <a:latin typeface="Arvo"/>
              <a:ea typeface="Arvo"/>
              <a:cs typeface="Arvo"/>
              <a:sym typeface="Arvo"/>
            </a:endParaRPr>
          </a:p>
        </p:txBody>
      </p:sp>
      <p:graphicFrame>
        <p:nvGraphicFramePr>
          <p:cNvPr id="312" name="Google Shape;312;gbe5c4c55a1_2_10"/>
          <p:cNvGraphicFramePr/>
          <p:nvPr/>
        </p:nvGraphicFramePr>
        <p:xfrm>
          <a:off x="4089800" y="1963300"/>
          <a:ext cx="3000000" cy="3000000"/>
        </p:xfrm>
        <a:graphic>
          <a:graphicData uri="http://schemas.openxmlformats.org/drawingml/2006/table">
            <a:tbl>
              <a:tblPr>
                <a:noFill/>
                <a:tableStyleId>{FCD7A881-015C-48D3-AC08-91C3E88D7EDD}</a:tableStyleId>
              </a:tblPr>
              <a:tblGrid>
                <a:gridCol w="6127725"/>
                <a:gridCol w="6127725"/>
              </a:tblGrid>
              <a:tr h="2938000">
                <a:tc>
                  <a:txBody>
                    <a:bodyPr/>
                    <a:lstStyle/>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chemeClr val="dk1"/>
                          </a:solidFill>
                          <a:latin typeface="Roboto"/>
                          <a:ea typeface="Roboto"/>
                          <a:cs typeface="Roboto"/>
                          <a:sym typeface="Roboto"/>
                        </a:rPr>
                        <a:t>Inhoud</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rgbClr val="E5AD3E"/>
                          </a:solidFill>
                          <a:latin typeface="Roboto Thin"/>
                          <a:ea typeface="Roboto Thin"/>
                          <a:cs typeface="Roboto Thin"/>
                          <a:sym typeface="Roboto Thin"/>
                        </a:rPr>
                        <a:t>/ </a:t>
                      </a:r>
                      <a:r>
                        <a:rPr lang="en-US" sz="2800" u="none" cap="none" strike="noStrike">
                          <a:solidFill>
                            <a:schemeClr val="dk1"/>
                          </a:solidFill>
                          <a:latin typeface="Roboto Light"/>
                          <a:ea typeface="Roboto Light"/>
                          <a:cs typeface="Roboto Light"/>
                          <a:sym typeface="Roboto Light"/>
                        </a:rPr>
                        <a:t>Welke relevante informatie heb je? </a:t>
                      </a:r>
                      <a:endParaRPr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2800"/>
                        <a:buFont typeface="Arial"/>
                        <a:buNone/>
                      </a:pPr>
                      <a:r>
                        <a:t/>
                      </a:r>
                      <a:endParaRPr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2800"/>
                        <a:buFont typeface="Arial"/>
                        <a:buNone/>
                      </a:pPr>
                      <a:r>
                        <a:t/>
                      </a:r>
                      <a:endParaRPr sz="2800" u="none" cap="none" strike="noStrike">
                        <a:solidFill>
                          <a:schemeClr val="dk1"/>
                        </a:solidFill>
                        <a:latin typeface="Roboto Light"/>
                        <a:ea typeface="Roboto Light"/>
                        <a:cs typeface="Roboto Light"/>
                        <a:sym typeface="Roboto Light"/>
                      </a:endParaRPr>
                    </a:p>
                  </a:txBody>
                  <a:tcPr marT="91425" marB="91425" marR="91425" marL="91425">
                    <a:solidFill>
                      <a:srgbClr val="C9DAF8"/>
                    </a:solidFill>
                  </a:tcPr>
                </a:tc>
                <a:tc>
                  <a:txBody>
                    <a:bodyPr/>
                    <a:lstStyle/>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chemeClr val="dk1"/>
                          </a:solidFill>
                          <a:latin typeface="Roboto"/>
                          <a:ea typeface="Roboto"/>
                          <a:cs typeface="Roboto"/>
                          <a:sym typeface="Roboto"/>
                        </a:rPr>
                        <a:t>Proces</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t/>
                      </a:r>
                      <a:endParaRPr b="1" sz="2800" u="none" cap="none" strike="noStrike">
                        <a:solidFill>
                          <a:schemeClr val="dk1"/>
                        </a:solidFill>
                        <a:latin typeface="Roboto"/>
                        <a:ea typeface="Roboto"/>
                        <a:cs typeface="Roboto"/>
                        <a:sym typeface="Roboto"/>
                      </a:endParaRPr>
                    </a:p>
                    <a:p>
                      <a:pPr indent="0" lvl="0" marL="0" marR="0" rtl="0" algn="l">
                        <a:lnSpc>
                          <a:spcPct val="100000"/>
                        </a:lnSpc>
                        <a:spcBef>
                          <a:spcPts val="640"/>
                        </a:spcBef>
                        <a:spcAft>
                          <a:spcPts val="0"/>
                        </a:spcAft>
                        <a:buClr>
                          <a:srgbClr val="000000"/>
                        </a:buClr>
                        <a:buSzPts val="2800"/>
                        <a:buFont typeface="Arial"/>
                        <a:buNone/>
                      </a:pPr>
                      <a:r>
                        <a:rPr b="1" lang="en-US" sz="2800" u="none" cap="none" strike="noStrike">
                          <a:solidFill>
                            <a:srgbClr val="E5AD3E"/>
                          </a:solidFill>
                          <a:latin typeface="Roboto Thin"/>
                          <a:ea typeface="Roboto Thin"/>
                          <a:cs typeface="Roboto Thin"/>
                          <a:sym typeface="Roboto Thin"/>
                        </a:rPr>
                        <a:t>/ </a:t>
                      </a:r>
                      <a:r>
                        <a:rPr lang="en-US" sz="2800" u="none" cap="none" strike="noStrike">
                          <a:solidFill>
                            <a:schemeClr val="dk1"/>
                          </a:solidFill>
                          <a:latin typeface="Roboto Light"/>
                          <a:ea typeface="Roboto Light"/>
                          <a:cs typeface="Roboto Light"/>
                          <a:sym typeface="Roboto Light"/>
                        </a:rPr>
                        <a:t>Hoe ziet het beleidsproces eruit? </a:t>
                      </a:r>
                      <a:endParaRPr b="1" sz="2800" u="none" cap="none" strike="noStrike">
                        <a:solidFill>
                          <a:schemeClr val="dk1"/>
                        </a:solidFill>
                        <a:latin typeface="Roboto"/>
                        <a:ea typeface="Roboto"/>
                        <a:cs typeface="Roboto"/>
                        <a:sym typeface="Roboto"/>
                      </a:endParaRPr>
                    </a:p>
                    <a:p>
                      <a:pPr indent="0" lvl="0" marL="0" marR="0" rtl="0" algn="l">
                        <a:lnSpc>
                          <a:spcPct val="100000"/>
                        </a:lnSpc>
                        <a:spcBef>
                          <a:spcPts val="640"/>
                        </a:spcBef>
                        <a:spcAft>
                          <a:spcPts val="0"/>
                        </a:spcAft>
                        <a:buClr>
                          <a:srgbClr val="000000"/>
                        </a:buClr>
                        <a:buSzPts val="2800"/>
                        <a:buFont typeface="Arial"/>
                        <a:buNone/>
                      </a:pPr>
                      <a:r>
                        <a:rPr lang="en-US" sz="2800" u="none" cap="none" strike="noStrike">
                          <a:solidFill>
                            <a:schemeClr val="dk1"/>
                          </a:solidFill>
                          <a:latin typeface="Roboto Light"/>
                          <a:ea typeface="Roboto Light"/>
                          <a:cs typeface="Roboto Light"/>
                          <a:sym typeface="Roboto Light"/>
                        </a:rPr>
                        <a:t> </a:t>
                      </a:r>
                      <a:endParaRPr b="1" sz="2800" u="none" cap="none" strike="noStrike">
                        <a:solidFill>
                          <a:schemeClr val="dk1"/>
                        </a:solidFill>
                        <a:latin typeface="Roboto"/>
                        <a:ea typeface="Roboto"/>
                        <a:cs typeface="Roboto"/>
                        <a:sym typeface="Roboto"/>
                      </a:endParaRPr>
                    </a:p>
                    <a:p>
                      <a:pPr indent="0" lvl="0" marL="0" marR="0" rtl="0" algn="l">
                        <a:lnSpc>
                          <a:spcPct val="100000"/>
                        </a:lnSpc>
                        <a:spcBef>
                          <a:spcPts val="640"/>
                        </a:spcBef>
                        <a:spcAft>
                          <a:spcPts val="0"/>
                        </a:spcAft>
                        <a:buClr>
                          <a:srgbClr val="000000"/>
                        </a:buClr>
                        <a:buSzPts val="2800"/>
                        <a:buFont typeface="Arial"/>
                        <a:buNone/>
                      </a:pPr>
                      <a:r>
                        <a:t/>
                      </a:r>
                      <a:endParaRPr b="1" sz="2800" u="none" cap="none" strike="noStrike">
                        <a:solidFill>
                          <a:schemeClr val="dk1"/>
                        </a:solidFill>
                        <a:latin typeface="Roboto"/>
                        <a:ea typeface="Roboto"/>
                        <a:cs typeface="Roboto"/>
                        <a:sym typeface="Roboto"/>
                      </a:endParaRPr>
                    </a:p>
                  </a:txBody>
                  <a:tcPr marT="91425" marB="91425" marR="91425" marL="91425">
                    <a:solidFill>
                      <a:srgbClr val="FFF2CC"/>
                    </a:solidFill>
                  </a:tcPr>
                </a:tc>
              </a:tr>
              <a:tr h="2567225">
                <a:tc>
                  <a:txBody>
                    <a:bodyPr/>
                    <a:lstStyle/>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chemeClr val="dk1"/>
                          </a:solidFill>
                          <a:latin typeface="Roboto"/>
                          <a:ea typeface="Roboto"/>
                          <a:cs typeface="Roboto"/>
                          <a:sym typeface="Roboto"/>
                        </a:rPr>
                        <a:t>Medestanders</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rgbClr val="E5AD3E"/>
                          </a:solidFill>
                          <a:latin typeface="Roboto Thin"/>
                          <a:ea typeface="Roboto Thin"/>
                          <a:cs typeface="Roboto Thin"/>
                          <a:sym typeface="Roboto Thin"/>
                        </a:rPr>
                        <a:t>/ </a:t>
                      </a:r>
                      <a:r>
                        <a:rPr lang="en-US" sz="2800" u="none" cap="none" strike="noStrike">
                          <a:solidFill>
                            <a:schemeClr val="dk1"/>
                          </a:solidFill>
                          <a:latin typeface="Roboto Light"/>
                          <a:ea typeface="Roboto Light"/>
                          <a:cs typeface="Roboto Light"/>
                          <a:sym typeface="Roboto Light"/>
                        </a:rPr>
                        <a:t>Met welke organisaties kan je samenwerken?  </a:t>
                      </a:r>
                      <a:endParaRPr sz="2800" u="none" cap="none" strike="noStrike">
                        <a:solidFill>
                          <a:schemeClr val="dk1"/>
                        </a:solidFill>
                        <a:latin typeface="Roboto Light"/>
                        <a:ea typeface="Roboto Light"/>
                        <a:cs typeface="Roboto Light"/>
                        <a:sym typeface="Roboto Light"/>
                      </a:endParaRPr>
                    </a:p>
                  </a:txBody>
                  <a:tcPr marT="91425" marB="91425" marR="91425" marL="91425">
                    <a:solidFill>
                      <a:srgbClr val="D9EAD3"/>
                    </a:solidFill>
                  </a:tcPr>
                </a:tc>
                <a:tc>
                  <a:txBody>
                    <a:bodyPr/>
                    <a:lstStyle/>
                    <a:p>
                      <a:pPr indent="0" lvl="0" marL="0" marR="0" rtl="0" algn="l">
                        <a:lnSpc>
                          <a:spcPct val="120000"/>
                        </a:lnSpc>
                        <a:spcBef>
                          <a:spcPts val="0"/>
                        </a:spcBef>
                        <a:spcAft>
                          <a:spcPts val="0"/>
                        </a:spcAft>
                        <a:buClr>
                          <a:srgbClr val="000000"/>
                        </a:buClr>
                        <a:buSzPts val="2800"/>
                        <a:buFont typeface="Arial"/>
                        <a:buNone/>
                      </a:pPr>
                      <a:r>
                        <a:rPr b="1" lang="en-US" sz="2800" u="none" cap="none" strike="noStrike">
                          <a:solidFill>
                            <a:schemeClr val="dk1"/>
                          </a:solidFill>
                          <a:latin typeface="Roboto"/>
                          <a:ea typeface="Roboto"/>
                          <a:cs typeface="Roboto"/>
                          <a:sym typeface="Roboto"/>
                        </a:rPr>
                        <a:t>Beslisser</a:t>
                      </a:r>
                      <a:endParaRPr b="1" sz="2800" u="none" cap="none" strike="noStrike">
                        <a:solidFill>
                          <a:schemeClr val="dk1"/>
                        </a:solidFill>
                        <a:latin typeface="Roboto"/>
                        <a:ea typeface="Roboto"/>
                        <a:cs typeface="Roboto"/>
                        <a:sym typeface="Roboto"/>
                      </a:endParaRPr>
                    </a:p>
                    <a:p>
                      <a:pPr indent="0" lvl="0" marL="0" marR="0" rtl="0" algn="l">
                        <a:lnSpc>
                          <a:spcPct val="120000"/>
                        </a:lnSpc>
                        <a:spcBef>
                          <a:spcPts val="0"/>
                        </a:spcBef>
                        <a:spcAft>
                          <a:spcPts val="0"/>
                        </a:spcAft>
                        <a:buClr>
                          <a:srgbClr val="000000"/>
                        </a:buClr>
                        <a:buSzPts val="2800"/>
                        <a:buFont typeface="Arial"/>
                        <a:buNone/>
                      </a:pPr>
                      <a:r>
                        <a:t/>
                      </a:r>
                      <a:endParaRPr b="1" sz="2800" u="none" cap="none" strike="noStrike">
                        <a:solidFill>
                          <a:schemeClr val="dk1"/>
                        </a:solidFill>
                        <a:latin typeface="Roboto"/>
                        <a:ea typeface="Roboto"/>
                        <a:cs typeface="Roboto"/>
                        <a:sym typeface="Roboto"/>
                      </a:endParaRPr>
                    </a:p>
                    <a:p>
                      <a:pPr indent="0" lvl="0" marL="0" marR="0" rtl="0" algn="l">
                        <a:lnSpc>
                          <a:spcPct val="100000"/>
                        </a:lnSpc>
                        <a:spcBef>
                          <a:spcPts val="640"/>
                        </a:spcBef>
                        <a:spcAft>
                          <a:spcPts val="0"/>
                        </a:spcAft>
                        <a:buClr>
                          <a:srgbClr val="000000"/>
                        </a:buClr>
                        <a:buSzPts val="2800"/>
                        <a:buFont typeface="Arial"/>
                        <a:buNone/>
                      </a:pPr>
                      <a:r>
                        <a:rPr b="1" lang="en-US" sz="2800" u="none" cap="none" strike="noStrike">
                          <a:solidFill>
                            <a:srgbClr val="E5AD3E"/>
                          </a:solidFill>
                          <a:latin typeface="Roboto Thin"/>
                          <a:ea typeface="Roboto Thin"/>
                          <a:cs typeface="Roboto Thin"/>
                          <a:sym typeface="Roboto Thin"/>
                        </a:rPr>
                        <a:t>/ </a:t>
                      </a:r>
                      <a:r>
                        <a:rPr lang="en-US" sz="2800" u="none" cap="none" strike="noStrike">
                          <a:solidFill>
                            <a:schemeClr val="dk1"/>
                          </a:solidFill>
                          <a:latin typeface="Roboto Light"/>
                          <a:ea typeface="Roboto Light"/>
                          <a:cs typeface="Roboto Light"/>
                          <a:sym typeface="Roboto Light"/>
                        </a:rPr>
                        <a:t>Wie ken je of wil je leren kennen, die invloed heeft op de beslissing? </a:t>
                      </a:r>
                      <a:endParaRPr sz="2800" u="none" cap="none" strike="noStrike">
                        <a:solidFill>
                          <a:schemeClr val="dk1"/>
                        </a:solidFill>
                        <a:latin typeface="Roboto Light"/>
                        <a:ea typeface="Roboto Light"/>
                        <a:cs typeface="Roboto Light"/>
                        <a:sym typeface="Roboto Light"/>
                      </a:endParaRPr>
                    </a:p>
                  </a:txBody>
                  <a:tcPr marT="91425" marB="91425" marR="91425" marL="91425">
                    <a:solidFill>
                      <a:srgbClr val="F4CCCC"/>
                    </a:solidFill>
                  </a:tcPr>
                </a:tc>
              </a:tr>
            </a:tbl>
          </a:graphicData>
        </a:graphic>
      </p:graphicFrame>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1249c3259c3_0_3"/>
          <p:cNvSpPr txBox="1"/>
          <p:nvPr/>
        </p:nvSpPr>
        <p:spPr>
          <a:xfrm>
            <a:off x="2309663" y="3445476"/>
            <a:ext cx="13549200" cy="40818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600"/>
              </a:spcBef>
              <a:spcAft>
                <a:spcPts val="0"/>
              </a:spcAft>
              <a:buClr>
                <a:srgbClr val="000000"/>
              </a:buClr>
              <a:buSzPts val="3200"/>
              <a:buFont typeface="Arial"/>
              <a:buNone/>
            </a:pPr>
            <a:r>
              <a:rPr b="1" i="0" lang="en-US" sz="3200" u="none" cap="none" strike="noStrike">
                <a:solidFill>
                  <a:srgbClr val="E5AD3E"/>
                </a:solidFill>
                <a:latin typeface="Roboto"/>
                <a:ea typeface="Roboto"/>
                <a:cs typeface="Roboto"/>
                <a:sym typeface="Roboto"/>
              </a:rPr>
              <a:t>/ </a:t>
            </a:r>
            <a:r>
              <a:rPr lang="en-US" sz="3200">
                <a:latin typeface="Roboto Light"/>
                <a:ea typeface="Roboto Light"/>
                <a:cs typeface="Roboto Light"/>
                <a:sym typeface="Roboto Light"/>
              </a:rPr>
              <a:t>We nemen de sessie op. Wil je niet in beeld, zet dan je camera uit. </a:t>
            </a:r>
            <a:endParaRPr i="0" sz="3200" u="none" cap="none" strike="noStrike">
              <a:solidFill>
                <a:srgbClr val="000000"/>
              </a:solidFill>
              <a:latin typeface="Roboto Light"/>
              <a:ea typeface="Roboto Light"/>
              <a:cs typeface="Roboto Light"/>
              <a:sym typeface="Roboto Light"/>
            </a:endParaRPr>
          </a:p>
          <a:p>
            <a:pPr indent="0" lvl="0" marL="0" marR="0" rtl="0" algn="l">
              <a:lnSpc>
                <a:spcPct val="100000"/>
              </a:lnSpc>
              <a:spcBef>
                <a:spcPts val="600"/>
              </a:spcBef>
              <a:spcAft>
                <a:spcPts val="0"/>
              </a:spcAft>
              <a:buClr>
                <a:srgbClr val="000000"/>
              </a:buClr>
              <a:buSzPts val="3200"/>
              <a:buFont typeface="Arial"/>
              <a:buNone/>
            </a:pPr>
            <a:r>
              <a:rPr b="1" i="0" lang="en-US" sz="3200" u="none" cap="none" strike="noStrike">
                <a:solidFill>
                  <a:srgbClr val="E5AD3E"/>
                </a:solidFill>
                <a:latin typeface="Roboto"/>
                <a:ea typeface="Roboto"/>
                <a:cs typeface="Roboto"/>
                <a:sym typeface="Roboto"/>
              </a:rPr>
              <a:t>/ </a:t>
            </a:r>
            <a:r>
              <a:rPr lang="en-US" sz="3200">
                <a:solidFill>
                  <a:schemeClr val="dk1"/>
                </a:solidFill>
                <a:latin typeface="Roboto Light"/>
                <a:ea typeface="Roboto Light"/>
                <a:cs typeface="Roboto Light"/>
                <a:sym typeface="Roboto Light"/>
              </a:rPr>
              <a:t>Zet je geluid uit </a:t>
            </a:r>
            <a:endParaRPr i="0" sz="3200" u="none" cap="none" strike="noStrike">
              <a:solidFill>
                <a:srgbClr val="E5AD3E"/>
              </a:solidFill>
              <a:latin typeface="Roboto Light"/>
              <a:ea typeface="Roboto Light"/>
              <a:cs typeface="Roboto Light"/>
              <a:sym typeface="Roboto Light"/>
            </a:endParaRPr>
          </a:p>
          <a:p>
            <a:pPr indent="0" lvl="0" marL="0" marR="0" rtl="0" algn="l">
              <a:lnSpc>
                <a:spcPct val="100000"/>
              </a:lnSpc>
              <a:spcBef>
                <a:spcPts val="600"/>
              </a:spcBef>
              <a:spcAft>
                <a:spcPts val="0"/>
              </a:spcAft>
              <a:buClr>
                <a:srgbClr val="000000"/>
              </a:buClr>
              <a:buSzPts val="3200"/>
              <a:buFont typeface="Arial"/>
              <a:buNone/>
            </a:pPr>
            <a:r>
              <a:rPr b="1" i="0" lang="en-US" sz="3200" u="none" cap="none" strike="noStrike">
                <a:solidFill>
                  <a:srgbClr val="E5AD3E"/>
                </a:solidFill>
                <a:latin typeface="Roboto"/>
                <a:ea typeface="Roboto"/>
                <a:cs typeface="Roboto"/>
                <a:sym typeface="Roboto"/>
              </a:rPr>
              <a:t>/ </a:t>
            </a:r>
            <a:r>
              <a:rPr lang="en-US" sz="3200">
                <a:solidFill>
                  <a:schemeClr val="dk1"/>
                </a:solidFill>
                <a:latin typeface="Roboto Light"/>
                <a:ea typeface="Roboto Light"/>
                <a:cs typeface="Roboto Light"/>
                <a:sym typeface="Roboto Light"/>
              </a:rPr>
              <a:t>Vragen kan je stellen in de chat </a:t>
            </a:r>
            <a:endParaRPr sz="3200">
              <a:solidFill>
                <a:schemeClr val="dk1"/>
              </a:solidFill>
              <a:latin typeface="Roboto Light"/>
              <a:ea typeface="Roboto Light"/>
              <a:cs typeface="Roboto Light"/>
              <a:sym typeface="Roboto Light"/>
            </a:endParaRPr>
          </a:p>
          <a:p>
            <a:pPr indent="0" lvl="0" marL="0" rtl="0" algn="l">
              <a:spcBef>
                <a:spcPts val="600"/>
              </a:spcBef>
              <a:spcAft>
                <a:spcPts val="0"/>
              </a:spcAft>
              <a:buClr>
                <a:schemeClr val="dk1"/>
              </a:buClr>
              <a:buSzPts val="3200"/>
              <a:buFont typeface="Arial"/>
              <a:buNone/>
            </a:pPr>
            <a:r>
              <a:t/>
            </a:r>
            <a:endParaRPr sz="3200">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200"/>
              <a:buFont typeface="Arial"/>
              <a:buNone/>
            </a:pPr>
            <a:r>
              <a:t/>
            </a:r>
            <a:endParaRPr i="0" sz="3200" u="none" cap="none" strike="noStrike">
              <a:solidFill>
                <a:schemeClr val="dk1"/>
              </a:solidFill>
              <a:latin typeface="Roboto Light"/>
              <a:ea typeface="Roboto Light"/>
              <a:cs typeface="Roboto Light"/>
              <a:sym typeface="Roboto Light"/>
            </a:endParaRPr>
          </a:p>
        </p:txBody>
      </p:sp>
      <p:pic>
        <p:nvPicPr>
          <p:cNvPr id="155" name="Google Shape;155;g1249c3259c3_0_3"/>
          <p:cNvPicPr preferRelativeResize="0"/>
          <p:nvPr/>
        </p:nvPicPr>
        <p:blipFill rotWithShape="1">
          <a:blip r:embed="rId3">
            <a:alphaModFix/>
          </a:blip>
          <a:srcRect b="-55738" l="0" r="-23472" t="0"/>
          <a:stretch/>
        </p:blipFill>
        <p:spPr>
          <a:xfrm>
            <a:off x="745331" y="410083"/>
            <a:ext cx="4267201" cy="1553228"/>
          </a:xfrm>
          <a:prstGeom prst="rect">
            <a:avLst/>
          </a:prstGeom>
          <a:solidFill>
            <a:schemeClr val="lt1"/>
          </a:solidFill>
          <a:ln>
            <a:noFill/>
          </a:ln>
        </p:spPr>
      </p:pic>
      <p:sp>
        <p:nvSpPr>
          <p:cNvPr id="156" name="Google Shape;156;g1249c3259c3_0_3"/>
          <p:cNvSpPr txBox="1"/>
          <p:nvPr/>
        </p:nvSpPr>
        <p:spPr>
          <a:xfrm>
            <a:off x="2309673" y="1963311"/>
            <a:ext cx="14146500" cy="12003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lang="en-US" sz="7200">
                <a:solidFill>
                  <a:srgbClr val="47ADF8"/>
                </a:solidFill>
                <a:latin typeface="Arvo"/>
                <a:ea typeface="Arvo"/>
                <a:cs typeface="Arvo"/>
                <a:sym typeface="Arvo"/>
              </a:rPr>
              <a:t>Huishoudelijke zaken</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10bc3e64349_0_1"/>
          <p:cNvPicPr preferRelativeResize="0"/>
          <p:nvPr/>
        </p:nvPicPr>
        <p:blipFill rotWithShape="1">
          <a:blip r:embed="rId3">
            <a:alphaModFix/>
          </a:blip>
          <a:srcRect b="-55736" l="0" r="-23472" t="0"/>
          <a:stretch/>
        </p:blipFill>
        <p:spPr>
          <a:xfrm>
            <a:off x="745331" y="410083"/>
            <a:ext cx="4267201" cy="1553228"/>
          </a:xfrm>
          <a:prstGeom prst="rect">
            <a:avLst/>
          </a:prstGeom>
          <a:solidFill>
            <a:schemeClr val="lt1"/>
          </a:solidFill>
          <a:ln>
            <a:noFill/>
          </a:ln>
        </p:spPr>
      </p:pic>
      <p:sp>
        <p:nvSpPr>
          <p:cNvPr id="163" name="Google Shape;163;g10bc3e64349_0_1"/>
          <p:cNvSpPr txBox="1"/>
          <p:nvPr/>
        </p:nvSpPr>
        <p:spPr>
          <a:xfrm>
            <a:off x="1991913" y="3134214"/>
            <a:ext cx="12817800" cy="45240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p:txBody>
      </p:sp>
      <p:sp>
        <p:nvSpPr>
          <p:cNvPr id="164" name="Google Shape;164;g10bc3e64349_0_1"/>
          <p:cNvSpPr txBox="1"/>
          <p:nvPr/>
        </p:nvSpPr>
        <p:spPr>
          <a:xfrm>
            <a:off x="5138888" y="41008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Over Lobby Lokaal </a:t>
            </a:r>
            <a:endParaRPr b="1" i="0" sz="7200" u="none" cap="none" strike="noStrike">
              <a:solidFill>
                <a:srgbClr val="47ADF8"/>
              </a:solidFill>
              <a:latin typeface="Arvo"/>
              <a:ea typeface="Arvo"/>
              <a:cs typeface="Arvo"/>
              <a:sym typeface="Arvo"/>
            </a:endParaRPr>
          </a:p>
        </p:txBody>
      </p:sp>
      <p:pic>
        <p:nvPicPr>
          <p:cNvPr id="165" name="Google Shape;165;g10bc3e64349_0_1"/>
          <p:cNvPicPr preferRelativeResize="0"/>
          <p:nvPr/>
        </p:nvPicPr>
        <p:blipFill rotWithShape="1">
          <a:blip r:embed="rId4">
            <a:alphaModFix/>
          </a:blip>
          <a:srcRect b="0" l="0" r="0" t="0"/>
          <a:stretch/>
        </p:blipFill>
        <p:spPr>
          <a:xfrm>
            <a:off x="5972475" y="2408550"/>
            <a:ext cx="10527950" cy="5334625"/>
          </a:xfrm>
          <a:prstGeom prst="rect">
            <a:avLst/>
          </a:prstGeom>
          <a:noFill/>
          <a:ln>
            <a:noFill/>
          </a:ln>
        </p:spPr>
      </p:pic>
      <p:pic>
        <p:nvPicPr>
          <p:cNvPr id="166" name="Google Shape;166;g10bc3e64349_0_1"/>
          <p:cNvPicPr preferRelativeResize="0"/>
          <p:nvPr/>
        </p:nvPicPr>
        <p:blipFill rotWithShape="1">
          <a:blip r:embed="rId5">
            <a:alphaModFix/>
          </a:blip>
          <a:srcRect b="0" l="0" r="0" t="0"/>
          <a:stretch/>
        </p:blipFill>
        <p:spPr>
          <a:xfrm>
            <a:off x="863275" y="3859025"/>
            <a:ext cx="3479850" cy="2069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75895c28d0_0_3"/>
          <p:cNvSpPr txBox="1"/>
          <p:nvPr/>
        </p:nvSpPr>
        <p:spPr>
          <a:xfrm>
            <a:off x="2430973" y="3070299"/>
            <a:ext cx="14325600" cy="408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Roboto Light"/>
              <a:ea typeface="Roboto Light"/>
              <a:cs typeface="Roboto Light"/>
              <a:sym typeface="Roboto Light"/>
            </a:endParaRPr>
          </a:p>
          <a:p>
            <a:pPr indent="0" lvl="0" marL="0" rtl="0" algn="l">
              <a:spcBef>
                <a:spcPts val="300"/>
              </a:spcBef>
              <a:spcAft>
                <a:spcPts val="0"/>
              </a:spcAft>
              <a:buClr>
                <a:schemeClr val="dk1"/>
              </a:buClr>
              <a:buSzPts val="1700"/>
              <a:buFont typeface="Arial"/>
              <a:buNone/>
            </a:pPr>
            <a:r>
              <a:rPr b="1" lang="en-US" sz="1700">
                <a:solidFill>
                  <a:srgbClr val="E5AD3E"/>
                </a:solidFill>
                <a:latin typeface="Roboto"/>
                <a:ea typeface="Roboto"/>
                <a:cs typeface="Roboto"/>
                <a:sym typeface="Roboto"/>
              </a:rPr>
              <a:t>19.30/ </a:t>
            </a:r>
            <a:r>
              <a:rPr lang="en-US" sz="1700">
                <a:solidFill>
                  <a:schemeClr val="dk1"/>
                </a:solidFill>
                <a:latin typeface="Roboto Light"/>
                <a:ea typeface="Roboto Light"/>
                <a:cs typeface="Roboto Light"/>
                <a:sym typeface="Roboto Light"/>
              </a:rPr>
              <a:t>Introductie </a:t>
            </a:r>
            <a:endParaRPr sz="1700">
              <a:solidFill>
                <a:schemeClr val="dk1"/>
              </a:solidFill>
              <a:latin typeface="Roboto Light"/>
              <a:ea typeface="Roboto Light"/>
              <a:cs typeface="Roboto Light"/>
              <a:sym typeface="Roboto Light"/>
            </a:endParaRPr>
          </a:p>
          <a:p>
            <a:pPr indent="0" lvl="0" marL="0" rtl="0" algn="l">
              <a:spcBef>
                <a:spcPts val="300"/>
              </a:spcBef>
              <a:spcAft>
                <a:spcPts val="0"/>
              </a:spcAft>
              <a:buClr>
                <a:schemeClr val="dk1"/>
              </a:buClr>
              <a:buSzPts val="1700"/>
              <a:buFont typeface="Arial"/>
              <a:buNone/>
            </a:pPr>
            <a:r>
              <a:rPr b="1" lang="en-US" sz="1700">
                <a:solidFill>
                  <a:srgbClr val="E5AD3E"/>
                </a:solidFill>
                <a:latin typeface="Roboto"/>
                <a:ea typeface="Roboto"/>
                <a:cs typeface="Roboto"/>
                <a:sym typeface="Roboto"/>
              </a:rPr>
              <a:t>19.45/ </a:t>
            </a:r>
            <a:r>
              <a:rPr lang="en-US" sz="1700">
                <a:solidFill>
                  <a:schemeClr val="dk1"/>
                </a:solidFill>
                <a:latin typeface="Roboto Light"/>
                <a:ea typeface="Roboto Light"/>
                <a:cs typeface="Roboto Light"/>
                <a:sym typeface="Roboto Light"/>
              </a:rPr>
              <a:t>Nieuwe ronde, nieuwe kansen</a:t>
            </a:r>
            <a:endParaRPr sz="1700">
              <a:solidFill>
                <a:srgbClr val="E5AD3E"/>
              </a:solidFill>
              <a:latin typeface="Roboto Light"/>
              <a:ea typeface="Roboto Light"/>
              <a:cs typeface="Roboto Light"/>
              <a:sym typeface="Roboto Light"/>
            </a:endParaRPr>
          </a:p>
          <a:p>
            <a:pPr indent="0" lvl="0" marL="0" rtl="0" algn="l">
              <a:spcBef>
                <a:spcPts val="300"/>
              </a:spcBef>
              <a:spcAft>
                <a:spcPts val="0"/>
              </a:spcAft>
              <a:buClr>
                <a:schemeClr val="dk1"/>
              </a:buClr>
              <a:buSzPts val="1700"/>
              <a:buFont typeface="Arial"/>
              <a:buNone/>
            </a:pPr>
            <a:r>
              <a:rPr b="1" lang="en-US" sz="1700">
                <a:solidFill>
                  <a:srgbClr val="E5AD3E"/>
                </a:solidFill>
                <a:latin typeface="Roboto"/>
                <a:ea typeface="Roboto"/>
                <a:cs typeface="Roboto"/>
                <a:sym typeface="Roboto"/>
              </a:rPr>
              <a:t>20.10/ </a:t>
            </a:r>
            <a:r>
              <a:rPr lang="en-US" sz="1700">
                <a:solidFill>
                  <a:schemeClr val="dk1"/>
                </a:solidFill>
                <a:latin typeface="Roboto Light"/>
                <a:ea typeface="Roboto Light"/>
                <a:cs typeface="Roboto Light"/>
                <a:sym typeface="Roboto Light"/>
              </a:rPr>
              <a:t>Uitleg Basiskwaliteit Natuur </a:t>
            </a:r>
            <a:endParaRPr sz="1700">
              <a:solidFill>
                <a:schemeClr val="dk1"/>
              </a:solidFill>
              <a:latin typeface="Roboto Light"/>
              <a:ea typeface="Roboto Light"/>
              <a:cs typeface="Roboto Light"/>
              <a:sym typeface="Roboto Light"/>
            </a:endParaRPr>
          </a:p>
          <a:p>
            <a:pPr indent="0" lvl="0" marL="0" rtl="0" algn="l">
              <a:spcBef>
                <a:spcPts val="300"/>
              </a:spcBef>
              <a:spcAft>
                <a:spcPts val="0"/>
              </a:spcAft>
              <a:buClr>
                <a:schemeClr val="dk1"/>
              </a:buClr>
              <a:buSzPts val="1700"/>
              <a:buFont typeface="Arial"/>
              <a:buNone/>
            </a:pPr>
            <a:r>
              <a:rPr b="1" lang="en-US" sz="1700">
                <a:solidFill>
                  <a:srgbClr val="E5AD3E"/>
                </a:solidFill>
                <a:latin typeface="Roboto"/>
                <a:ea typeface="Roboto"/>
                <a:cs typeface="Roboto"/>
                <a:sym typeface="Roboto"/>
              </a:rPr>
              <a:t>20.30/ </a:t>
            </a:r>
            <a:r>
              <a:rPr lang="en-US" sz="1700">
                <a:solidFill>
                  <a:schemeClr val="dk1"/>
                </a:solidFill>
                <a:latin typeface="Roboto Light"/>
                <a:ea typeface="Roboto Light"/>
                <a:cs typeface="Roboto Light"/>
                <a:sym typeface="Roboto Light"/>
              </a:rPr>
              <a:t>In break out rooms aan de slag</a:t>
            </a:r>
            <a:endParaRPr sz="1700">
              <a:solidFill>
                <a:schemeClr val="dk1"/>
              </a:solidFill>
              <a:latin typeface="Roboto Light"/>
              <a:ea typeface="Roboto Light"/>
              <a:cs typeface="Roboto Light"/>
              <a:sym typeface="Roboto Light"/>
            </a:endParaRPr>
          </a:p>
          <a:p>
            <a:pPr indent="0" lvl="0" marL="0" rtl="0" algn="l">
              <a:spcBef>
                <a:spcPts val="300"/>
              </a:spcBef>
              <a:spcAft>
                <a:spcPts val="0"/>
              </a:spcAft>
              <a:buClr>
                <a:schemeClr val="dk1"/>
              </a:buClr>
              <a:buSzPts val="1700"/>
              <a:buFont typeface="Arial"/>
              <a:buNone/>
            </a:pPr>
            <a:r>
              <a:rPr b="1" lang="en-US" sz="1700">
                <a:solidFill>
                  <a:srgbClr val="E5AD3E"/>
                </a:solidFill>
                <a:latin typeface="Roboto"/>
                <a:ea typeface="Roboto"/>
                <a:cs typeface="Roboto"/>
                <a:sym typeface="Roboto"/>
              </a:rPr>
              <a:t>20.50/ </a:t>
            </a:r>
            <a:r>
              <a:rPr lang="en-US" sz="1700">
                <a:solidFill>
                  <a:schemeClr val="dk1"/>
                </a:solidFill>
                <a:latin typeface="Roboto Light"/>
                <a:ea typeface="Roboto Light"/>
                <a:cs typeface="Roboto Light"/>
                <a:sym typeface="Roboto Light"/>
              </a:rPr>
              <a:t>Terugkoppelen &amp; afronden </a:t>
            </a:r>
            <a:endParaRPr sz="1700">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200"/>
              <a:buFont typeface="Arial"/>
              <a:buNone/>
            </a:pPr>
            <a:r>
              <a:t/>
            </a:r>
            <a:endParaRPr sz="3200">
              <a:solidFill>
                <a:schemeClr val="dk1"/>
              </a:solidFill>
              <a:latin typeface="Roboto Light"/>
              <a:ea typeface="Roboto Light"/>
              <a:cs typeface="Roboto Light"/>
              <a:sym typeface="Roboto Light"/>
            </a:endParaRPr>
          </a:p>
        </p:txBody>
      </p:sp>
      <p:pic>
        <p:nvPicPr>
          <p:cNvPr id="172" name="Google Shape;172;g75895c28d0_0_3"/>
          <p:cNvPicPr preferRelativeResize="0"/>
          <p:nvPr/>
        </p:nvPicPr>
        <p:blipFill rotWithShape="1">
          <a:blip r:embed="rId3">
            <a:alphaModFix/>
          </a:blip>
          <a:srcRect b="-55734" l="0" r="-23472" t="0"/>
          <a:stretch/>
        </p:blipFill>
        <p:spPr>
          <a:xfrm>
            <a:off x="745331" y="410083"/>
            <a:ext cx="4267201" cy="1553228"/>
          </a:xfrm>
          <a:prstGeom prst="rect">
            <a:avLst/>
          </a:prstGeom>
          <a:solidFill>
            <a:schemeClr val="lt1"/>
          </a:solidFill>
          <a:ln>
            <a:noFill/>
          </a:ln>
        </p:spPr>
      </p:pic>
      <p:sp>
        <p:nvSpPr>
          <p:cNvPr id="173" name="Google Shape;173;g75895c28d0_0_3"/>
          <p:cNvSpPr txBox="1"/>
          <p:nvPr/>
        </p:nvSpPr>
        <p:spPr>
          <a:xfrm>
            <a:off x="2309673" y="1705411"/>
            <a:ext cx="141462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Programma</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descr="Aanwijzervorm op achtergrond in tijdlijngrafiek" id="178" name="Google Shape;178;gd7f8ad14b9_0_0"/>
          <p:cNvSpPr/>
          <p:nvPr/>
        </p:nvSpPr>
        <p:spPr>
          <a:xfrm>
            <a:off x="2420872" y="3739922"/>
            <a:ext cx="4874700" cy="3187500"/>
          </a:xfrm>
          <a:prstGeom prst="chevron">
            <a:avLst>
              <a:gd fmla="val 50000" name="adj"/>
            </a:avLst>
          </a:prstGeom>
          <a:solidFill>
            <a:srgbClr val="FFD966"/>
          </a:solidFill>
          <a:ln cap="flat" cmpd="sng" w="9525">
            <a:solidFill>
              <a:schemeClr val="lt1"/>
            </a:solidFill>
            <a:prstDash val="solid"/>
            <a:round/>
            <a:headEnd len="sm" w="sm" type="none"/>
            <a:tailEnd len="sm" w="sm" type="none"/>
          </a:ln>
        </p:spPr>
        <p:txBody>
          <a:bodyPr anchorCtr="0" anchor="ctr" bIns="231125" lIns="231125" spcFirstLastPara="1" rIns="231125" wrap="square" tIns="2311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79" name="Google Shape;179;gd7f8ad14b9_0_0"/>
          <p:cNvSpPr txBox="1"/>
          <p:nvPr>
            <p:ph idx="4294967295" type="body"/>
          </p:nvPr>
        </p:nvSpPr>
        <p:spPr>
          <a:xfrm>
            <a:off x="3155908" y="3935326"/>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Fase Geel </a:t>
            </a:r>
            <a:endParaRPr sz="3000">
              <a:solidFill>
                <a:schemeClr val="lt1"/>
              </a:solidFill>
              <a:latin typeface="Roboto"/>
              <a:ea typeface="Roboto"/>
              <a:cs typeface="Roboto"/>
              <a:sym typeface="Roboto"/>
            </a:endParaRPr>
          </a:p>
        </p:txBody>
      </p:sp>
      <p:sp>
        <p:nvSpPr>
          <p:cNvPr id="180" name="Google Shape;180;gd7f8ad14b9_0_0"/>
          <p:cNvSpPr txBox="1"/>
          <p:nvPr>
            <p:ph idx="4294967295" type="body"/>
          </p:nvPr>
        </p:nvSpPr>
        <p:spPr>
          <a:xfrm>
            <a:off x="3367465" y="7205666"/>
            <a:ext cx="4267200" cy="2312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sz="2300">
                <a:solidFill>
                  <a:srgbClr val="47ADF8"/>
                </a:solidFill>
                <a:latin typeface="Roboto"/>
                <a:ea typeface="Roboto"/>
                <a:cs typeface="Roboto"/>
                <a:sym typeface="Roboto"/>
              </a:rPr>
              <a:t>Verkiezingsprogramma’s worden opgesteld</a:t>
            </a:r>
            <a:endParaRPr sz="2300">
              <a:solidFill>
                <a:srgbClr val="47ADF8"/>
              </a:solidFill>
              <a:latin typeface="Roboto"/>
              <a:ea typeface="Roboto"/>
              <a:cs typeface="Roboto"/>
              <a:sym typeface="Roboto"/>
            </a:endParaRPr>
          </a:p>
        </p:txBody>
      </p:sp>
      <p:sp>
        <p:nvSpPr>
          <p:cNvPr descr="Aanwijzervorm op achtergrond in tijdlijngrafiek" id="181" name="Google Shape;181;gd7f8ad14b9_0_0"/>
          <p:cNvSpPr/>
          <p:nvPr/>
        </p:nvSpPr>
        <p:spPr>
          <a:xfrm>
            <a:off x="5746361" y="3739922"/>
            <a:ext cx="4874700" cy="3187500"/>
          </a:xfrm>
          <a:prstGeom prst="chevron">
            <a:avLst>
              <a:gd fmla="val 50000" name="adj"/>
            </a:avLst>
          </a:prstGeom>
          <a:solidFill>
            <a:srgbClr val="F6B26B"/>
          </a:solidFill>
          <a:ln cap="flat" cmpd="sng" w="9525">
            <a:solidFill>
              <a:schemeClr val="lt1"/>
            </a:solidFill>
            <a:prstDash val="solid"/>
            <a:round/>
            <a:headEnd len="sm" w="sm" type="none"/>
            <a:tailEnd len="sm" w="sm" type="none"/>
          </a:ln>
        </p:spPr>
        <p:txBody>
          <a:bodyPr anchorCtr="0" anchor="ctr" bIns="231125" lIns="231125" spcFirstLastPara="1" rIns="231125" wrap="square" tIns="2311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82" name="Google Shape;182;gd7f8ad14b9_0_0"/>
          <p:cNvSpPr txBox="1"/>
          <p:nvPr>
            <p:ph idx="4294967295" type="body"/>
          </p:nvPr>
        </p:nvSpPr>
        <p:spPr>
          <a:xfrm>
            <a:off x="6839154" y="4009926"/>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Fase Oranje</a:t>
            </a:r>
            <a:endParaRPr sz="3000">
              <a:solidFill>
                <a:schemeClr val="lt1"/>
              </a:solidFill>
              <a:latin typeface="Roboto"/>
              <a:ea typeface="Roboto"/>
              <a:cs typeface="Roboto"/>
              <a:sym typeface="Roboto"/>
            </a:endParaRPr>
          </a:p>
        </p:txBody>
      </p:sp>
      <p:sp>
        <p:nvSpPr>
          <p:cNvPr id="183" name="Google Shape;183;gd7f8ad14b9_0_0"/>
          <p:cNvSpPr txBox="1"/>
          <p:nvPr>
            <p:ph idx="4294967295" type="body"/>
          </p:nvPr>
        </p:nvSpPr>
        <p:spPr>
          <a:xfrm>
            <a:off x="6454581" y="2755789"/>
            <a:ext cx="5598600" cy="90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sz="2300">
                <a:solidFill>
                  <a:srgbClr val="47ADF8"/>
                </a:solidFill>
                <a:latin typeface="Roboto"/>
                <a:ea typeface="Roboto"/>
                <a:cs typeface="Roboto"/>
                <a:sym typeface="Roboto"/>
              </a:rPr>
              <a:t>Verkiezingsprogramma’s worden vastgesteld</a:t>
            </a:r>
            <a:endParaRPr sz="2300">
              <a:solidFill>
                <a:srgbClr val="47ADF8"/>
              </a:solidFill>
              <a:latin typeface="Roboto"/>
              <a:ea typeface="Roboto"/>
              <a:cs typeface="Roboto"/>
              <a:sym typeface="Roboto"/>
            </a:endParaRPr>
          </a:p>
        </p:txBody>
      </p:sp>
      <p:sp>
        <p:nvSpPr>
          <p:cNvPr descr="Aanwijzervorm op achtergrond in tijdlijngrafiek" id="184" name="Google Shape;184;gd7f8ad14b9_0_0"/>
          <p:cNvSpPr/>
          <p:nvPr/>
        </p:nvSpPr>
        <p:spPr>
          <a:xfrm>
            <a:off x="9071905" y="3739922"/>
            <a:ext cx="4874700" cy="3187500"/>
          </a:xfrm>
          <a:prstGeom prst="chevron">
            <a:avLst>
              <a:gd fmla="val 50000" name="adj"/>
            </a:avLst>
          </a:prstGeom>
          <a:solidFill>
            <a:srgbClr val="E06666"/>
          </a:solidFill>
          <a:ln cap="flat" cmpd="sng" w="9525">
            <a:solidFill>
              <a:schemeClr val="lt1"/>
            </a:solidFill>
            <a:prstDash val="solid"/>
            <a:round/>
            <a:headEnd len="sm" w="sm" type="none"/>
            <a:tailEnd len="sm" w="sm" type="none"/>
          </a:ln>
        </p:spPr>
        <p:txBody>
          <a:bodyPr anchorCtr="0" anchor="ctr" bIns="231125" lIns="231125" spcFirstLastPara="1" rIns="231125" wrap="square" tIns="2311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85" name="Google Shape;185;gd7f8ad14b9_0_0"/>
          <p:cNvSpPr txBox="1"/>
          <p:nvPr>
            <p:ph idx="4294967295" type="body"/>
          </p:nvPr>
        </p:nvSpPr>
        <p:spPr>
          <a:xfrm>
            <a:off x="10077507" y="4009926"/>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Fase Roze</a:t>
            </a:r>
            <a:endParaRPr sz="3000">
              <a:solidFill>
                <a:schemeClr val="lt1"/>
              </a:solidFill>
              <a:latin typeface="Roboto"/>
              <a:ea typeface="Roboto"/>
              <a:cs typeface="Roboto"/>
              <a:sym typeface="Roboto"/>
            </a:endParaRPr>
          </a:p>
        </p:txBody>
      </p:sp>
      <p:sp>
        <p:nvSpPr>
          <p:cNvPr id="186" name="Google Shape;186;gd7f8ad14b9_0_0"/>
          <p:cNvSpPr txBox="1"/>
          <p:nvPr>
            <p:ph idx="4294967295" type="body"/>
          </p:nvPr>
        </p:nvSpPr>
        <p:spPr>
          <a:xfrm>
            <a:off x="8004199" y="7098488"/>
            <a:ext cx="3680400" cy="1193700"/>
          </a:xfrm>
          <a:prstGeom prst="rect">
            <a:avLst/>
          </a:prstGeom>
          <a:noFill/>
          <a:ln>
            <a:noFill/>
          </a:ln>
        </p:spPr>
        <p:txBody>
          <a:bodyPr anchorCtr="0" anchor="t" bIns="0" lIns="0" spcFirstLastPara="1" rIns="0" wrap="square" tIns="0">
            <a:noAutofit/>
          </a:bodyPr>
          <a:lstStyle/>
          <a:p>
            <a:pPr indent="0" lvl="0" marL="863600" rtl="0" algn="l">
              <a:lnSpc>
                <a:spcPct val="100000"/>
              </a:lnSpc>
              <a:spcBef>
                <a:spcPts val="0"/>
              </a:spcBef>
              <a:spcAft>
                <a:spcPts val="0"/>
              </a:spcAft>
              <a:buSzPts val="1400"/>
              <a:buNone/>
            </a:pPr>
            <a:r>
              <a:rPr lang="en-US" sz="2300">
                <a:solidFill>
                  <a:srgbClr val="47ADF8"/>
                </a:solidFill>
                <a:latin typeface="Roboto"/>
                <a:ea typeface="Roboto"/>
                <a:cs typeface="Roboto"/>
                <a:sym typeface="Roboto"/>
              </a:rPr>
              <a:t>Kandidatenlijsten vastgesteld en in januari start de campagne</a:t>
            </a:r>
            <a:endParaRPr sz="2300">
              <a:solidFill>
                <a:srgbClr val="47ADF8"/>
              </a:solidFill>
              <a:latin typeface="Roboto"/>
              <a:ea typeface="Roboto"/>
              <a:cs typeface="Roboto"/>
              <a:sym typeface="Roboto"/>
            </a:endParaRPr>
          </a:p>
        </p:txBody>
      </p:sp>
      <p:sp>
        <p:nvSpPr>
          <p:cNvPr descr="Aanwijzervorm op achtergrond in tijdlijngrafiek" id="187" name="Google Shape;187;gd7f8ad14b9_0_0"/>
          <p:cNvSpPr/>
          <p:nvPr/>
        </p:nvSpPr>
        <p:spPr>
          <a:xfrm>
            <a:off x="12397393" y="3739922"/>
            <a:ext cx="4253100" cy="3187500"/>
          </a:xfrm>
          <a:prstGeom prst="chevron">
            <a:avLst>
              <a:gd fmla="val 50000" name="adj"/>
            </a:avLst>
          </a:prstGeom>
          <a:solidFill>
            <a:srgbClr val="8E7CC3"/>
          </a:solidFill>
          <a:ln cap="flat" cmpd="sng" w="9525">
            <a:solidFill>
              <a:schemeClr val="lt1"/>
            </a:solidFill>
            <a:prstDash val="solid"/>
            <a:round/>
            <a:headEnd len="sm" w="sm" type="none"/>
            <a:tailEnd len="sm" w="sm" type="none"/>
          </a:ln>
        </p:spPr>
        <p:txBody>
          <a:bodyPr anchorCtr="0" anchor="ctr" bIns="231125" lIns="231125" spcFirstLastPara="1" rIns="231125" wrap="square" tIns="2311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88" name="Google Shape;188;gd7f8ad14b9_0_0"/>
          <p:cNvSpPr txBox="1"/>
          <p:nvPr>
            <p:ph idx="4294967295" type="body"/>
          </p:nvPr>
        </p:nvSpPr>
        <p:spPr>
          <a:xfrm>
            <a:off x="13173356" y="4009926"/>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Fase Paars</a:t>
            </a:r>
            <a:endParaRPr sz="3000">
              <a:solidFill>
                <a:schemeClr val="lt1"/>
              </a:solidFill>
              <a:latin typeface="Roboto"/>
              <a:ea typeface="Roboto"/>
              <a:cs typeface="Roboto"/>
              <a:sym typeface="Roboto"/>
            </a:endParaRPr>
          </a:p>
        </p:txBody>
      </p:sp>
      <p:sp>
        <p:nvSpPr>
          <p:cNvPr id="189" name="Google Shape;189;gd7f8ad14b9_0_0"/>
          <p:cNvSpPr txBox="1"/>
          <p:nvPr>
            <p:ph idx="4294967295" type="body"/>
          </p:nvPr>
        </p:nvSpPr>
        <p:spPr>
          <a:xfrm>
            <a:off x="12180640" y="2847716"/>
            <a:ext cx="4470000" cy="1718700"/>
          </a:xfrm>
          <a:prstGeom prst="rect">
            <a:avLst/>
          </a:prstGeom>
          <a:noFill/>
          <a:ln>
            <a:noFill/>
          </a:ln>
        </p:spPr>
        <p:txBody>
          <a:bodyPr anchorCtr="0" anchor="t" bIns="0" lIns="0" spcFirstLastPara="1" rIns="0" wrap="square" tIns="0">
            <a:noAutofit/>
          </a:bodyPr>
          <a:lstStyle/>
          <a:p>
            <a:pPr indent="0" lvl="0" marL="863600" rtl="0" algn="l">
              <a:lnSpc>
                <a:spcPct val="100000"/>
              </a:lnSpc>
              <a:spcBef>
                <a:spcPts val="0"/>
              </a:spcBef>
              <a:spcAft>
                <a:spcPts val="0"/>
              </a:spcAft>
              <a:buSzPts val="1400"/>
              <a:buNone/>
            </a:pPr>
            <a:r>
              <a:rPr lang="en-US" sz="2300">
                <a:solidFill>
                  <a:srgbClr val="47ADF8"/>
                </a:solidFill>
                <a:latin typeface="Roboto"/>
                <a:ea typeface="Roboto"/>
                <a:cs typeface="Roboto"/>
                <a:sym typeface="Roboto"/>
              </a:rPr>
              <a:t>Colleges worden gevormd</a:t>
            </a:r>
            <a:endParaRPr sz="2300">
              <a:solidFill>
                <a:srgbClr val="47ADF8"/>
              </a:solidFill>
              <a:latin typeface="Roboto"/>
              <a:ea typeface="Roboto"/>
              <a:cs typeface="Roboto"/>
              <a:sym typeface="Roboto"/>
            </a:endParaRPr>
          </a:p>
        </p:txBody>
      </p:sp>
      <p:sp>
        <p:nvSpPr>
          <p:cNvPr id="190" name="Google Shape;190;gd7f8ad14b9_0_0"/>
          <p:cNvSpPr txBox="1"/>
          <p:nvPr>
            <p:ph idx="4294967295" type="body"/>
          </p:nvPr>
        </p:nvSpPr>
        <p:spPr>
          <a:xfrm>
            <a:off x="219692" y="5555627"/>
            <a:ext cx="35874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Archivo Narrow"/>
                <a:ea typeface="Archivo Narrow"/>
                <a:cs typeface="Archivo Narrow"/>
                <a:sym typeface="Archivo Narrow"/>
              </a:rPr>
              <a:t>HII - 2020</a:t>
            </a:r>
            <a:endParaRPr sz="3000">
              <a:solidFill>
                <a:schemeClr val="lt1"/>
              </a:solidFill>
              <a:latin typeface="Archivo Narrow"/>
              <a:ea typeface="Archivo Narrow"/>
              <a:cs typeface="Archivo Narrow"/>
              <a:sym typeface="Archivo Narrow"/>
            </a:endParaRPr>
          </a:p>
          <a:p>
            <a:pPr indent="0" lvl="0" marL="0" rtl="0" algn="ctr">
              <a:lnSpc>
                <a:spcPct val="100000"/>
              </a:lnSpc>
              <a:spcBef>
                <a:spcPts val="0"/>
              </a:spcBef>
              <a:spcAft>
                <a:spcPts val="0"/>
              </a:spcAft>
              <a:buSzPts val="1400"/>
              <a:buNone/>
            </a:pPr>
            <a:r>
              <a:rPr i="1" lang="en-US" sz="3000">
                <a:solidFill>
                  <a:schemeClr val="lt1"/>
                </a:solidFill>
                <a:latin typeface="Archivo Narrow"/>
                <a:ea typeface="Archivo Narrow"/>
                <a:cs typeface="Archivo Narrow"/>
                <a:sym typeface="Archivo Narrow"/>
              </a:rPr>
              <a:t>(21-15 mnd)</a:t>
            </a:r>
            <a:endParaRPr i="1" sz="3000">
              <a:solidFill>
                <a:schemeClr val="lt1"/>
              </a:solidFill>
              <a:latin typeface="Archivo Narrow"/>
              <a:ea typeface="Archivo Narrow"/>
              <a:cs typeface="Archivo Narrow"/>
              <a:sym typeface="Archivo Narrow"/>
            </a:endParaRPr>
          </a:p>
        </p:txBody>
      </p:sp>
      <p:sp>
        <p:nvSpPr>
          <p:cNvPr id="191" name="Google Shape;191;gd7f8ad14b9_0_0"/>
          <p:cNvSpPr txBox="1"/>
          <p:nvPr>
            <p:ph idx="4294967295" type="body"/>
          </p:nvPr>
        </p:nvSpPr>
        <p:spPr>
          <a:xfrm>
            <a:off x="3155783" y="5555627"/>
            <a:ext cx="32988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HI - 2021</a:t>
            </a:r>
            <a:endParaRPr sz="3000">
              <a:solidFill>
                <a:schemeClr val="lt1"/>
              </a:solidFill>
              <a:latin typeface="Roboto"/>
              <a:ea typeface="Roboto"/>
              <a:cs typeface="Roboto"/>
              <a:sym typeface="Roboto"/>
            </a:endParaRPr>
          </a:p>
          <a:p>
            <a:pPr indent="0" lvl="0" marL="0" rtl="0" algn="ctr">
              <a:lnSpc>
                <a:spcPct val="100000"/>
              </a:lnSpc>
              <a:spcBef>
                <a:spcPts val="0"/>
              </a:spcBef>
              <a:spcAft>
                <a:spcPts val="0"/>
              </a:spcAft>
              <a:buSzPts val="1400"/>
              <a:buNone/>
            </a:pPr>
            <a:r>
              <a:rPr i="1" lang="en-US" sz="3000">
                <a:solidFill>
                  <a:schemeClr val="lt1"/>
                </a:solidFill>
                <a:latin typeface="Roboto"/>
                <a:ea typeface="Roboto"/>
                <a:cs typeface="Roboto"/>
                <a:sym typeface="Roboto"/>
              </a:rPr>
              <a:t>(15-9 mnd)</a:t>
            </a:r>
            <a:endParaRPr i="1" sz="3000">
              <a:solidFill>
                <a:schemeClr val="lt1"/>
              </a:solidFill>
              <a:latin typeface="Roboto"/>
              <a:ea typeface="Roboto"/>
              <a:cs typeface="Roboto"/>
              <a:sym typeface="Roboto"/>
            </a:endParaRPr>
          </a:p>
        </p:txBody>
      </p:sp>
      <p:sp>
        <p:nvSpPr>
          <p:cNvPr id="192" name="Google Shape;192;gd7f8ad14b9_0_0"/>
          <p:cNvSpPr txBox="1"/>
          <p:nvPr>
            <p:ph idx="4294967295" type="body"/>
          </p:nvPr>
        </p:nvSpPr>
        <p:spPr>
          <a:xfrm>
            <a:off x="7044151" y="5555648"/>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HII - 2021</a:t>
            </a:r>
            <a:endParaRPr sz="3000">
              <a:solidFill>
                <a:schemeClr val="lt1"/>
              </a:solidFill>
              <a:latin typeface="Roboto"/>
              <a:ea typeface="Roboto"/>
              <a:cs typeface="Roboto"/>
              <a:sym typeface="Roboto"/>
            </a:endParaRPr>
          </a:p>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a:t>
            </a:r>
            <a:r>
              <a:rPr i="1" lang="en-US" sz="3000">
                <a:solidFill>
                  <a:schemeClr val="lt1"/>
                </a:solidFill>
                <a:latin typeface="Roboto"/>
                <a:ea typeface="Roboto"/>
                <a:cs typeface="Roboto"/>
                <a:sym typeface="Roboto"/>
              </a:rPr>
              <a:t>9-3 mnd)</a:t>
            </a:r>
            <a:endParaRPr i="1" sz="3000">
              <a:solidFill>
                <a:schemeClr val="lt1"/>
              </a:solidFill>
              <a:latin typeface="Roboto"/>
              <a:ea typeface="Roboto"/>
              <a:cs typeface="Roboto"/>
              <a:sym typeface="Roboto"/>
            </a:endParaRPr>
          </a:p>
        </p:txBody>
      </p:sp>
      <p:sp>
        <p:nvSpPr>
          <p:cNvPr id="193" name="Google Shape;193;gd7f8ad14b9_0_0"/>
          <p:cNvSpPr txBox="1"/>
          <p:nvPr>
            <p:ph idx="4294967295" type="body"/>
          </p:nvPr>
        </p:nvSpPr>
        <p:spPr>
          <a:xfrm>
            <a:off x="10277715" y="5555648"/>
            <a:ext cx="26436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HI - 2022</a:t>
            </a:r>
            <a:endParaRPr sz="3000">
              <a:solidFill>
                <a:schemeClr val="lt1"/>
              </a:solidFill>
              <a:latin typeface="Roboto"/>
              <a:ea typeface="Roboto"/>
              <a:cs typeface="Roboto"/>
              <a:sym typeface="Roboto"/>
            </a:endParaRPr>
          </a:p>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a:t>
            </a:r>
            <a:r>
              <a:rPr i="1" lang="en-US" sz="3000">
                <a:solidFill>
                  <a:schemeClr val="lt1"/>
                </a:solidFill>
                <a:latin typeface="Roboto"/>
                <a:ea typeface="Roboto"/>
                <a:cs typeface="Roboto"/>
                <a:sym typeface="Roboto"/>
              </a:rPr>
              <a:t>3-0 mnd</a:t>
            </a:r>
            <a:r>
              <a:rPr lang="en-US" sz="3000">
                <a:solidFill>
                  <a:schemeClr val="lt1"/>
                </a:solidFill>
                <a:latin typeface="Roboto"/>
                <a:ea typeface="Roboto"/>
                <a:cs typeface="Roboto"/>
                <a:sym typeface="Roboto"/>
              </a:rPr>
              <a:t>)</a:t>
            </a:r>
            <a:endParaRPr sz="3000">
              <a:solidFill>
                <a:schemeClr val="lt1"/>
              </a:solidFill>
              <a:latin typeface="Roboto"/>
              <a:ea typeface="Roboto"/>
              <a:cs typeface="Roboto"/>
              <a:sym typeface="Roboto"/>
            </a:endParaRPr>
          </a:p>
        </p:txBody>
      </p:sp>
      <p:sp>
        <p:nvSpPr>
          <p:cNvPr id="194" name="Google Shape;194;gd7f8ad14b9_0_0"/>
          <p:cNvSpPr txBox="1"/>
          <p:nvPr>
            <p:ph idx="4294967295" type="body"/>
          </p:nvPr>
        </p:nvSpPr>
        <p:spPr>
          <a:xfrm>
            <a:off x="13364531" y="5555627"/>
            <a:ext cx="2925000" cy="1193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r>
              <a:rPr lang="en-US" sz="3000">
                <a:solidFill>
                  <a:schemeClr val="lt1"/>
                </a:solidFill>
                <a:latin typeface="Roboto"/>
                <a:ea typeface="Roboto"/>
                <a:cs typeface="Roboto"/>
                <a:sym typeface="Roboto"/>
              </a:rPr>
              <a:t>na 16 maart</a:t>
            </a:r>
            <a:endParaRPr sz="3000">
              <a:solidFill>
                <a:schemeClr val="lt1"/>
              </a:solidFill>
              <a:latin typeface="Roboto"/>
              <a:ea typeface="Roboto"/>
              <a:cs typeface="Roboto"/>
              <a:sym typeface="Roboto"/>
            </a:endParaRPr>
          </a:p>
          <a:p>
            <a:pPr indent="0" lvl="0" marL="0" rtl="0" algn="ctr">
              <a:lnSpc>
                <a:spcPct val="100000"/>
              </a:lnSpc>
              <a:spcBef>
                <a:spcPts val="0"/>
              </a:spcBef>
              <a:spcAft>
                <a:spcPts val="0"/>
              </a:spcAft>
              <a:buSzPts val="1400"/>
              <a:buNone/>
            </a:pPr>
            <a:r>
              <a:t/>
            </a:r>
            <a:endParaRPr sz="3000">
              <a:solidFill>
                <a:schemeClr val="lt1"/>
              </a:solidFill>
              <a:latin typeface="Roboto"/>
              <a:ea typeface="Roboto"/>
              <a:cs typeface="Roboto"/>
              <a:sym typeface="Roboto"/>
            </a:endParaRPr>
          </a:p>
        </p:txBody>
      </p:sp>
      <p:cxnSp>
        <p:nvCxnSpPr>
          <p:cNvPr id="195" name="Google Shape;195;gd7f8ad14b9_0_0"/>
          <p:cNvCxnSpPr/>
          <p:nvPr/>
        </p:nvCxnSpPr>
        <p:spPr>
          <a:xfrm>
            <a:off x="11036053" y="6672260"/>
            <a:ext cx="33600" cy="573300"/>
          </a:xfrm>
          <a:prstGeom prst="straightConnector1">
            <a:avLst/>
          </a:prstGeom>
          <a:noFill/>
          <a:ln cap="flat" cmpd="sng" w="28575">
            <a:solidFill>
              <a:srgbClr val="47ADF8"/>
            </a:solidFill>
            <a:prstDash val="solid"/>
            <a:round/>
            <a:headEnd len="sm" w="sm" type="none"/>
            <a:tailEnd len="med" w="med" type="triangle"/>
          </a:ln>
        </p:spPr>
      </p:cxnSp>
      <p:cxnSp>
        <p:nvCxnSpPr>
          <p:cNvPr id="196" name="Google Shape;196;gd7f8ad14b9_0_0"/>
          <p:cNvCxnSpPr>
            <a:stCxn id="191" idx="2"/>
          </p:cNvCxnSpPr>
          <p:nvPr/>
        </p:nvCxnSpPr>
        <p:spPr>
          <a:xfrm flipH="1">
            <a:off x="4692683" y="6749327"/>
            <a:ext cx="112500" cy="397800"/>
          </a:xfrm>
          <a:prstGeom prst="straightConnector1">
            <a:avLst/>
          </a:prstGeom>
          <a:noFill/>
          <a:ln cap="flat" cmpd="sng" w="28575">
            <a:solidFill>
              <a:srgbClr val="47ADF8"/>
            </a:solidFill>
            <a:prstDash val="solid"/>
            <a:round/>
            <a:headEnd len="sm" w="sm" type="none"/>
            <a:tailEnd len="med" w="med" type="triangle"/>
          </a:ln>
        </p:spPr>
      </p:cxnSp>
      <p:cxnSp>
        <p:nvCxnSpPr>
          <p:cNvPr id="197" name="Google Shape;197;gd7f8ad14b9_0_0"/>
          <p:cNvCxnSpPr/>
          <p:nvPr/>
        </p:nvCxnSpPr>
        <p:spPr>
          <a:xfrm flipH="1" rot="10800000">
            <a:off x="7872791" y="3474742"/>
            <a:ext cx="131400" cy="902100"/>
          </a:xfrm>
          <a:prstGeom prst="straightConnector1">
            <a:avLst/>
          </a:prstGeom>
          <a:noFill/>
          <a:ln cap="flat" cmpd="sng" w="28575">
            <a:solidFill>
              <a:srgbClr val="47ADF8"/>
            </a:solidFill>
            <a:prstDash val="solid"/>
            <a:round/>
            <a:headEnd len="sm" w="sm" type="none"/>
            <a:tailEnd len="med" w="med" type="triangle"/>
          </a:ln>
        </p:spPr>
      </p:cxnSp>
      <p:cxnSp>
        <p:nvCxnSpPr>
          <p:cNvPr id="198" name="Google Shape;198;gd7f8ad14b9_0_0"/>
          <p:cNvCxnSpPr/>
          <p:nvPr/>
        </p:nvCxnSpPr>
        <p:spPr>
          <a:xfrm rot="10800000">
            <a:off x="14123755" y="3504923"/>
            <a:ext cx="345900" cy="630300"/>
          </a:xfrm>
          <a:prstGeom prst="straightConnector1">
            <a:avLst/>
          </a:prstGeom>
          <a:noFill/>
          <a:ln cap="flat" cmpd="sng" w="28575">
            <a:solidFill>
              <a:srgbClr val="47ADF8"/>
            </a:solidFill>
            <a:prstDash val="solid"/>
            <a:round/>
            <a:headEnd len="sm" w="sm" type="none"/>
            <a:tailEnd len="med" w="med" type="triangle"/>
          </a:ln>
        </p:spPr>
      </p:cxnSp>
      <p:sp>
        <p:nvSpPr>
          <p:cNvPr id="199" name="Google Shape;199;gd7f8ad14b9_0_0"/>
          <p:cNvSpPr txBox="1"/>
          <p:nvPr>
            <p:ph idx="4294967295" type="title"/>
          </p:nvPr>
        </p:nvSpPr>
        <p:spPr>
          <a:xfrm>
            <a:off x="5640973" y="396825"/>
            <a:ext cx="11009400" cy="1083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1" lang="en-US" sz="7300">
                <a:solidFill>
                  <a:srgbClr val="47ADF8"/>
                </a:solidFill>
                <a:latin typeface="Arvo"/>
                <a:ea typeface="Arvo"/>
                <a:cs typeface="Arvo"/>
                <a:sym typeface="Arvo"/>
              </a:rPr>
              <a:t>Nieuwe ronde, </a:t>
            </a:r>
            <a:endParaRPr b="1" sz="7300">
              <a:solidFill>
                <a:srgbClr val="47ADF8"/>
              </a:solidFill>
              <a:latin typeface="Arvo"/>
              <a:ea typeface="Arvo"/>
              <a:cs typeface="Arvo"/>
              <a:sym typeface="Arvo"/>
            </a:endParaRPr>
          </a:p>
          <a:p>
            <a:pPr indent="0" lvl="0" marL="0" rtl="0" algn="l">
              <a:lnSpc>
                <a:spcPct val="100000"/>
              </a:lnSpc>
              <a:spcBef>
                <a:spcPts val="0"/>
              </a:spcBef>
              <a:spcAft>
                <a:spcPts val="0"/>
              </a:spcAft>
              <a:buSzPts val="1400"/>
              <a:buNone/>
            </a:pPr>
            <a:r>
              <a:rPr b="1" lang="en-US" sz="7300">
                <a:solidFill>
                  <a:srgbClr val="47ADF8"/>
                </a:solidFill>
                <a:latin typeface="Arvo"/>
                <a:ea typeface="Arvo"/>
                <a:cs typeface="Arvo"/>
                <a:sym typeface="Arvo"/>
              </a:rPr>
              <a:t>nieuwe kansen</a:t>
            </a:r>
            <a:r>
              <a:rPr b="1" lang="en-US" sz="7300">
                <a:solidFill>
                  <a:srgbClr val="47ADF8"/>
                </a:solidFill>
                <a:latin typeface="Arvo"/>
                <a:ea typeface="Arvo"/>
                <a:cs typeface="Arvo"/>
                <a:sym typeface="Arvo"/>
              </a:rPr>
              <a:t> </a:t>
            </a:r>
            <a:endParaRPr b="1" i="1" sz="7300">
              <a:solidFill>
                <a:srgbClr val="47ADF8"/>
              </a:solidFill>
              <a:latin typeface="Arvo"/>
              <a:ea typeface="Arvo"/>
              <a:cs typeface="Arvo"/>
              <a:sym typeface="Arvo"/>
            </a:endParaRPr>
          </a:p>
        </p:txBody>
      </p:sp>
      <p:cxnSp>
        <p:nvCxnSpPr>
          <p:cNvPr id="200" name="Google Shape;200;gd7f8ad14b9_0_0"/>
          <p:cNvCxnSpPr/>
          <p:nvPr/>
        </p:nvCxnSpPr>
        <p:spPr>
          <a:xfrm flipH="1">
            <a:off x="11799434" y="6749329"/>
            <a:ext cx="386700" cy="1512300"/>
          </a:xfrm>
          <a:prstGeom prst="straightConnector1">
            <a:avLst/>
          </a:prstGeom>
          <a:noFill/>
          <a:ln cap="flat" cmpd="sng" w="28575">
            <a:solidFill>
              <a:srgbClr val="47ADF8"/>
            </a:solidFill>
            <a:prstDash val="solid"/>
            <a:round/>
            <a:headEnd len="sm" w="sm" type="none"/>
            <a:tailEnd len="med" w="med" type="triangle"/>
          </a:ln>
        </p:spPr>
      </p:cxnSp>
      <p:sp>
        <p:nvSpPr>
          <p:cNvPr id="201" name="Google Shape;201;gd7f8ad14b9_0_0"/>
          <p:cNvSpPr txBox="1"/>
          <p:nvPr>
            <p:ph idx="4294967295" type="body"/>
          </p:nvPr>
        </p:nvSpPr>
        <p:spPr>
          <a:xfrm>
            <a:off x="8119118" y="8463244"/>
            <a:ext cx="7978800" cy="90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1" lang="en-US" sz="4300">
                <a:solidFill>
                  <a:srgbClr val="47ADF8"/>
                </a:solidFill>
                <a:latin typeface="Roboto"/>
                <a:ea typeface="Roboto"/>
                <a:cs typeface="Roboto"/>
                <a:sym typeface="Roboto"/>
              </a:rPr>
              <a:t>Gemeenteraadsverkiezingen</a:t>
            </a:r>
            <a:endParaRPr b="1" sz="4300">
              <a:solidFill>
                <a:srgbClr val="47ADF8"/>
              </a:solidFill>
              <a:latin typeface="Roboto"/>
              <a:ea typeface="Roboto"/>
              <a:cs typeface="Roboto"/>
              <a:sym typeface="Roboto"/>
            </a:endParaRPr>
          </a:p>
          <a:p>
            <a:pPr indent="0" lvl="0" marL="0" rtl="0" algn="l">
              <a:lnSpc>
                <a:spcPct val="100000"/>
              </a:lnSpc>
              <a:spcBef>
                <a:spcPts val="0"/>
              </a:spcBef>
              <a:spcAft>
                <a:spcPts val="0"/>
              </a:spcAft>
              <a:buSzPts val="1400"/>
              <a:buNone/>
            </a:pPr>
            <a:r>
              <a:rPr b="1" lang="en-US" sz="4300">
                <a:solidFill>
                  <a:srgbClr val="47ADF8"/>
                </a:solidFill>
                <a:latin typeface="Roboto"/>
                <a:ea typeface="Roboto"/>
                <a:cs typeface="Roboto"/>
                <a:sym typeface="Roboto"/>
              </a:rPr>
              <a:t>16 maart 2022  </a:t>
            </a:r>
            <a:endParaRPr b="1" sz="4300">
              <a:solidFill>
                <a:srgbClr val="307BF3"/>
              </a:solidFill>
              <a:latin typeface="Roboto"/>
              <a:ea typeface="Roboto"/>
              <a:cs typeface="Roboto"/>
              <a:sym typeface="Roboto"/>
            </a:endParaRPr>
          </a:p>
        </p:txBody>
      </p:sp>
      <p:pic>
        <p:nvPicPr>
          <p:cNvPr id="202" name="Google Shape;202;gd7f8ad14b9_0_0"/>
          <p:cNvPicPr preferRelativeResize="0"/>
          <p:nvPr/>
        </p:nvPicPr>
        <p:blipFill rotWithShape="1">
          <a:blip r:embed="rId3">
            <a:alphaModFix/>
          </a:blip>
          <a:srcRect b="-55734" l="0" r="-23472" t="0"/>
          <a:stretch/>
        </p:blipFill>
        <p:spPr>
          <a:xfrm>
            <a:off x="806431" y="410084"/>
            <a:ext cx="4267201" cy="1553227"/>
          </a:xfrm>
          <a:prstGeom prst="rect">
            <a:avLst/>
          </a:prstGeom>
          <a:solidFill>
            <a:schemeClr val="lt1"/>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ge87a8eda05_0_14"/>
          <p:cNvPicPr preferRelativeResize="0"/>
          <p:nvPr/>
        </p:nvPicPr>
        <p:blipFill rotWithShape="1">
          <a:blip r:embed="rId3">
            <a:alphaModFix/>
          </a:blip>
          <a:srcRect b="-55735" l="0" r="-23472" t="0"/>
          <a:stretch/>
        </p:blipFill>
        <p:spPr>
          <a:xfrm>
            <a:off x="745331" y="410083"/>
            <a:ext cx="4267201" cy="1553228"/>
          </a:xfrm>
          <a:prstGeom prst="rect">
            <a:avLst/>
          </a:prstGeom>
          <a:solidFill>
            <a:schemeClr val="lt1"/>
          </a:solidFill>
          <a:ln>
            <a:noFill/>
          </a:ln>
        </p:spPr>
      </p:pic>
      <p:sp>
        <p:nvSpPr>
          <p:cNvPr id="209" name="Google Shape;209;ge87a8eda05_0_14"/>
          <p:cNvSpPr txBox="1"/>
          <p:nvPr/>
        </p:nvSpPr>
        <p:spPr>
          <a:xfrm>
            <a:off x="2635925" y="2763100"/>
            <a:ext cx="13317900" cy="329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De nieuwe raad wordt geïnstalleerd</a:t>
            </a:r>
            <a:endParaRPr sz="28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De coalitieonderhandelingen vinden plaats </a:t>
            </a:r>
            <a:endParaRPr b="0" i="0" sz="2800" u="none" cap="none" strike="noStrike">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3600"/>
              <a:buFont typeface="Arial"/>
              <a:buNone/>
            </a:pPr>
            <a:r>
              <a:rPr b="1" lang="en-US" sz="3600">
                <a:solidFill>
                  <a:srgbClr val="E5AD3E"/>
                </a:solidFill>
                <a:latin typeface="Roboto"/>
                <a:ea typeface="Roboto"/>
                <a:cs typeface="Roboto"/>
                <a:sym typeface="Roboto"/>
              </a:rPr>
              <a:t>/</a:t>
            </a:r>
            <a:r>
              <a:rPr lang="en-US" sz="3600">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De portefeuilleverdeling </a:t>
            </a:r>
            <a:endParaRPr sz="2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3600"/>
              <a:buFont typeface="Arial"/>
              <a:buNone/>
            </a:pPr>
            <a:r>
              <a:rPr b="1" lang="en-US" sz="3600">
                <a:solidFill>
                  <a:srgbClr val="E5AD3E"/>
                </a:solidFill>
                <a:latin typeface="Roboto"/>
                <a:ea typeface="Roboto"/>
                <a:cs typeface="Roboto"/>
                <a:sym typeface="Roboto"/>
              </a:rPr>
              <a:t>/</a:t>
            </a:r>
            <a:r>
              <a:rPr lang="en-US" sz="3600">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De fractiemedewerkers &amp; ondersteunende raadsleden </a:t>
            </a:r>
            <a:endParaRPr sz="2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3600"/>
              <a:buFont typeface="Arial"/>
              <a:buNone/>
            </a:pPr>
            <a:r>
              <a:t/>
            </a:r>
            <a:endParaRPr sz="28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p:txBody>
      </p:sp>
      <p:sp>
        <p:nvSpPr>
          <p:cNvPr id="210" name="Google Shape;210;ge87a8eda05_0_14"/>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Na 16 maart 2022</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1249c3259c3_0_60"/>
          <p:cNvPicPr preferRelativeResize="0"/>
          <p:nvPr/>
        </p:nvPicPr>
        <p:blipFill rotWithShape="1">
          <a:blip r:embed="rId3">
            <a:alphaModFix/>
          </a:blip>
          <a:srcRect b="-55738" l="0" r="-23472" t="0"/>
          <a:stretch/>
        </p:blipFill>
        <p:spPr>
          <a:xfrm>
            <a:off x="745331" y="410083"/>
            <a:ext cx="4267201" cy="1553228"/>
          </a:xfrm>
          <a:prstGeom prst="rect">
            <a:avLst/>
          </a:prstGeom>
          <a:solidFill>
            <a:schemeClr val="lt1"/>
          </a:solidFill>
          <a:ln>
            <a:noFill/>
          </a:ln>
        </p:spPr>
      </p:pic>
      <p:sp>
        <p:nvSpPr>
          <p:cNvPr id="217" name="Google Shape;217;g1249c3259c3_0_60"/>
          <p:cNvSpPr txBox="1"/>
          <p:nvPr/>
        </p:nvSpPr>
        <p:spPr>
          <a:xfrm>
            <a:off x="2635925" y="2763101"/>
            <a:ext cx="13317900" cy="504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t/>
            </a:r>
            <a:endParaRPr b="1" sz="3600">
              <a:solidFill>
                <a:srgbClr val="E5AD3E"/>
              </a:solidFill>
              <a:latin typeface="Roboto"/>
              <a:ea typeface="Roboto"/>
              <a:cs typeface="Roboto"/>
              <a:sym typeface="Roboto"/>
            </a:endParaRPr>
          </a:p>
          <a:p>
            <a:pPr indent="0" lvl="0" marL="0" rtl="0" algn="l">
              <a:spcBef>
                <a:spcPts val="0"/>
              </a:spcBef>
              <a:spcAft>
                <a:spcPts val="0"/>
              </a:spcAft>
              <a:buClr>
                <a:schemeClr val="dk1"/>
              </a:buClr>
              <a:buSzPts val="3600"/>
              <a:buFont typeface="Arial"/>
              <a:buNone/>
            </a:pPr>
            <a:r>
              <a:rPr b="1" lang="en-US" sz="3600">
                <a:solidFill>
                  <a:srgbClr val="E5AD3E"/>
                </a:solidFill>
                <a:latin typeface="Roboto"/>
                <a:ea typeface="Roboto"/>
                <a:cs typeface="Roboto"/>
                <a:sym typeface="Roboto"/>
              </a:rPr>
              <a:t>/</a:t>
            </a:r>
            <a:r>
              <a:rPr lang="en-US" sz="3600">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De coalitieonderhandelingen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Kennismaken met de nieuwe</a:t>
            </a:r>
            <a:r>
              <a:rPr b="0" i="0" lang="en-US" sz="2800" u="none" cap="none" strike="noStrike">
                <a:solidFill>
                  <a:schemeClr val="dk1"/>
                </a:solidFill>
                <a:latin typeface="Roboto Light"/>
                <a:ea typeface="Roboto Light"/>
                <a:cs typeface="Roboto Light"/>
                <a:sym typeface="Roboto Light"/>
              </a:rPr>
              <a:t> raadsleden (en later nieuwe wethouders)</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1" sz="3600">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1" sz="3600">
              <a:solidFill>
                <a:srgbClr val="E5AD3E"/>
              </a:solidFill>
              <a:latin typeface="Roboto"/>
              <a:ea typeface="Roboto"/>
              <a:cs typeface="Roboto"/>
              <a:sym typeface="Roboto"/>
            </a:endParaRPr>
          </a:p>
          <a:p>
            <a:pPr indent="0" lvl="0" marL="0" rtl="0" algn="l">
              <a:spcBef>
                <a:spcPts val="0"/>
              </a:spcBef>
              <a:spcAft>
                <a:spcPts val="0"/>
              </a:spcAft>
              <a:buClr>
                <a:schemeClr val="dk1"/>
              </a:buClr>
              <a:buSzPts val="3600"/>
              <a:buFont typeface="Arial"/>
              <a:buNone/>
            </a:pPr>
            <a:r>
              <a:rPr b="1" lang="en-US" sz="3600">
                <a:solidFill>
                  <a:srgbClr val="E5AD3E"/>
                </a:solidFill>
                <a:latin typeface="Roboto"/>
                <a:ea typeface="Roboto"/>
                <a:cs typeface="Roboto"/>
                <a:sym typeface="Roboto"/>
              </a:rPr>
              <a:t>/</a:t>
            </a:r>
            <a:r>
              <a:rPr lang="en-US" sz="3600">
                <a:solidFill>
                  <a:srgbClr val="E5AD3E"/>
                </a:solidFill>
                <a:latin typeface="Roboto Light"/>
                <a:ea typeface="Roboto Light"/>
                <a:cs typeface="Roboto Light"/>
                <a:sym typeface="Roboto Light"/>
              </a:rPr>
              <a:t> </a:t>
            </a:r>
            <a:r>
              <a:rPr i="1" lang="en-US" sz="2800">
                <a:solidFill>
                  <a:schemeClr val="dk1"/>
                </a:solidFill>
                <a:latin typeface="Roboto Light"/>
                <a:ea typeface="Roboto Light"/>
                <a:cs typeface="Roboto Light"/>
                <a:sym typeface="Roboto Light"/>
              </a:rPr>
              <a:t>Wat willen jullie doen de komende tijd om aandacht te vragen voor je initiatief? </a:t>
            </a:r>
            <a:endParaRPr b="0" i="1"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20000"/>
              </a:lnSpc>
              <a:spcBef>
                <a:spcPts val="0"/>
              </a:spcBef>
              <a:spcAft>
                <a:spcPts val="0"/>
              </a:spcAft>
              <a:buClr>
                <a:srgbClr val="000000"/>
              </a:buClr>
              <a:buSzPts val="3600"/>
              <a:buFont typeface="Arial"/>
              <a:buNone/>
            </a:pPr>
            <a:r>
              <a:t/>
            </a:r>
            <a:endParaRPr b="0" i="0" sz="2800" u="none" cap="none" strike="noStrike">
              <a:solidFill>
                <a:schemeClr val="dk1"/>
              </a:solidFill>
              <a:latin typeface="Roboto Light"/>
              <a:ea typeface="Roboto Light"/>
              <a:cs typeface="Roboto Light"/>
              <a:sym typeface="Roboto Light"/>
            </a:endParaRPr>
          </a:p>
        </p:txBody>
      </p:sp>
      <p:sp>
        <p:nvSpPr>
          <p:cNvPr id="218" name="Google Shape;218;g1249c3259c3_0_60"/>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lang="en-US" sz="7200">
                <a:solidFill>
                  <a:srgbClr val="47ADF8"/>
                </a:solidFill>
                <a:latin typeface="Arvo"/>
                <a:ea typeface="Arvo"/>
                <a:cs typeface="Arvo"/>
                <a:sym typeface="Arvo"/>
              </a:rPr>
              <a:t>Onder de aandacht</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1141942cad6_0_79"/>
          <p:cNvPicPr preferRelativeResize="0"/>
          <p:nvPr/>
        </p:nvPicPr>
        <p:blipFill rotWithShape="1">
          <a:blip r:embed="rId3">
            <a:alphaModFix/>
          </a:blip>
          <a:srcRect b="-55737" l="0" r="-23472" t="0"/>
          <a:stretch/>
        </p:blipFill>
        <p:spPr>
          <a:xfrm>
            <a:off x="745331" y="410083"/>
            <a:ext cx="4267201" cy="1553228"/>
          </a:xfrm>
          <a:prstGeom prst="rect">
            <a:avLst/>
          </a:prstGeom>
          <a:solidFill>
            <a:schemeClr val="lt1"/>
          </a:solidFill>
          <a:ln>
            <a:noFill/>
          </a:ln>
        </p:spPr>
      </p:pic>
      <p:sp>
        <p:nvSpPr>
          <p:cNvPr id="225" name="Google Shape;225;g1141942cad6_0_79"/>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Coalitieakkoord</a:t>
            </a:r>
            <a:endParaRPr b="1" i="0" sz="7200" u="none" cap="none" strike="noStrike">
              <a:solidFill>
                <a:srgbClr val="47ADF8"/>
              </a:solidFill>
              <a:latin typeface="Arvo"/>
              <a:ea typeface="Arvo"/>
              <a:cs typeface="Arvo"/>
              <a:sym typeface="Arvo"/>
            </a:endParaRPr>
          </a:p>
        </p:txBody>
      </p:sp>
      <p:pic>
        <p:nvPicPr>
          <p:cNvPr id="226" name="Google Shape;226;g1141942cad6_0_79"/>
          <p:cNvPicPr preferRelativeResize="0"/>
          <p:nvPr/>
        </p:nvPicPr>
        <p:blipFill rotWithShape="1">
          <a:blip r:embed="rId4">
            <a:alphaModFix/>
          </a:blip>
          <a:srcRect b="0" l="0" r="0" t="0"/>
          <a:stretch/>
        </p:blipFill>
        <p:spPr>
          <a:xfrm>
            <a:off x="586150" y="3330086"/>
            <a:ext cx="6100874" cy="3311875"/>
          </a:xfrm>
          <a:prstGeom prst="rect">
            <a:avLst/>
          </a:prstGeom>
          <a:noFill/>
          <a:ln>
            <a:noFill/>
          </a:ln>
        </p:spPr>
      </p:pic>
      <p:pic>
        <p:nvPicPr>
          <p:cNvPr id="227" name="Google Shape;227;g1141942cad6_0_79"/>
          <p:cNvPicPr preferRelativeResize="0"/>
          <p:nvPr/>
        </p:nvPicPr>
        <p:blipFill rotWithShape="1">
          <a:blip r:embed="rId5">
            <a:alphaModFix/>
          </a:blip>
          <a:srcRect b="0" l="0" r="0" t="0"/>
          <a:stretch/>
        </p:blipFill>
        <p:spPr>
          <a:xfrm>
            <a:off x="11793425" y="636275"/>
            <a:ext cx="4642326" cy="8903101"/>
          </a:xfrm>
          <a:prstGeom prst="rect">
            <a:avLst/>
          </a:prstGeom>
          <a:noFill/>
          <a:ln>
            <a:noFill/>
          </a:ln>
        </p:spPr>
      </p:pic>
      <p:sp>
        <p:nvSpPr>
          <p:cNvPr id="228" name="Google Shape;228;g1141942cad6_0_79"/>
          <p:cNvSpPr txBox="1"/>
          <p:nvPr/>
        </p:nvSpPr>
        <p:spPr>
          <a:xfrm>
            <a:off x="745325" y="2883675"/>
            <a:ext cx="2673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Roboto"/>
                <a:ea typeface="Roboto"/>
                <a:cs typeface="Roboto"/>
                <a:sym typeface="Roboto"/>
              </a:rPr>
              <a:t>Gemeente Aalsmeer</a:t>
            </a:r>
            <a:endParaRPr b="1" i="0" sz="1700" u="none" cap="none" strike="noStrike">
              <a:solidFill>
                <a:srgbClr val="000000"/>
              </a:solidFill>
              <a:latin typeface="Roboto"/>
              <a:ea typeface="Roboto"/>
              <a:cs typeface="Roboto"/>
              <a:sym typeface="Roboto"/>
            </a:endParaRPr>
          </a:p>
        </p:txBody>
      </p:sp>
      <p:sp>
        <p:nvSpPr>
          <p:cNvPr id="229" name="Google Shape;229;g1141942cad6_0_79"/>
          <p:cNvSpPr txBox="1"/>
          <p:nvPr/>
        </p:nvSpPr>
        <p:spPr>
          <a:xfrm>
            <a:off x="13411050" y="189875"/>
            <a:ext cx="2673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Roboto"/>
                <a:ea typeface="Roboto"/>
                <a:cs typeface="Roboto"/>
                <a:sym typeface="Roboto"/>
              </a:rPr>
              <a:t>Gemeente Alkmaar </a:t>
            </a:r>
            <a:endParaRPr b="1" i="0" sz="1700" u="none" cap="none" strike="noStrike">
              <a:solidFill>
                <a:srgbClr val="000000"/>
              </a:solidFill>
              <a:latin typeface="Roboto"/>
              <a:ea typeface="Roboto"/>
              <a:cs typeface="Roboto"/>
              <a:sym typeface="Roboto"/>
            </a:endParaRPr>
          </a:p>
        </p:txBody>
      </p:sp>
      <p:pic>
        <p:nvPicPr>
          <p:cNvPr id="230" name="Google Shape;230;g1141942cad6_0_79"/>
          <p:cNvPicPr preferRelativeResize="0"/>
          <p:nvPr/>
        </p:nvPicPr>
        <p:blipFill rotWithShape="1">
          <a:blip r:embed="rId6">
            <a:alphaModFix/>
          </a:blip>
          <a:srcRect b="0" l="0" r="0" t="0"/>
          <a:stretch/>
        </p:blipFill>
        <p:spPr>
          <a:xfrm>
            <a:off x="3106625" y="7363000"/>
            <a:ext cx="8686800" cy="552450"/>
          </a:xfrm>
          <a:prstGeom prst="rect">
            <a:avLst/>
          </a:prstGeom>
          <a:noFill/>
          <a:ln>
            <a:noFill/>
          </a:ln>
        </p:spPr>
      </p:pic>
      <p:sp>
        <p:nvSpPr>
          <p:cNvPr id="231" name="Google Shape;231;g1141942cad6_0_79"/>
          <p:cNvSpPr txBox="1"/>
          <p:nvPr/>
        </p:nvSpPr>
        <p:spPr>
          <a:xfrm>
            <a:off x="3886600" y="6916600"/>
            <a:ext cx="2673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Roboto"/>
                <a:ea typeface="Roboto"/>
                <a:cs typeface="Roboto"/>
                <a:sym typeface="Roboto"/>
              </a:rPr>
              <a:t>Gemeente Amsterdam </a:t>
            </a:r>
            <a:endParaRPr b="1" i="0" sz="1700" u="none" cap="none" strike="noStrike">
              <a:solidFill>
                <a:srgbClr val="000000"/>
              </a:solidFill>
              <a:latin typeface="Roboto"/>
              <a:ea typeface="Roboto"/>
              <a:cs typeface="Roboto"/>
              <a:sym typeface="Roboto"/>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g1141942cad6_0_157"/>
          <p:cNvPicPr preferRelativeResize="0"/>
          <p:nvPr/>
        </p:nvPicPr>
        <p:blipFill rotWithShape="1">
          <a:blip r:embed="rId3">
            <a:alphaModFix/>
          </a:blip>
          <a:srcRect b="-55737" l="0" r="-23472" t="0"/>
          <a:stretch/>
        </p:blipFill>
        <p:spPr>
          <a:xfrm>
            <a:off x="745331" y="410083"/>
            <a:ext cx="4267201" cy="1553228"/>
          </a:xfrm>
          <a:prstGeom prst="rect">
            <a:avLst/>
          </a:prstGeom>
          <a:solidFill>
            <a:schemeClr val="lt1"/>
          </a:solidFill>
          <a:ln>
            <a:noFill/>
          </a:ln>
        </p:spPr>
      </p:pic>
      <p:sp>
        <p:nvSpPr>
          <p:cNvPr id="238" name="Google Shape;238;g1141942cad6_0_157"/>
          <p:cNvSpPr txBox="1"/>
          <p:nvPr/>
        </p:nvSpPr>
        <p:spPr>
          <a:xfrm>
            <a:off x="3244300" y="2763100"/>
            <a:ext cx="12709500" cy="504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b="1" lang="en-US" sz="3600">
                <a:solidFill>
                  <a:srgbClr val="E5AD3E"/>
                </a:solidFill>
                <a:latin typeface="Roboto"/>
                <a:ea typeface="Roboto"/>
                <a:cs typeface="Roboto"/>
                <a:sym typeface="Roboto"/>
              </a:rPr>
              <a:t>/</a:t>
            </a:r>
            <a:r>
              <a:rPr lang="en-US" sz="3600">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Gaat over: coalitieakkoord &amp; wethoudersposten</a:t>
            </a:r>
            <a:endParaRPr sz="2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3600"/>
              <a:buFont typeface="Arial"/>
              <a:buNone/>
            </a:pPr>
            <a:r>
              <a:t/>
            </a:r>
            <a:endParaRPr sz="28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Bekijk het voorgaande coalitieakkoord: wat moet er anders?</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lang="en-US" sz="2800">
                <a:solidFill>
                  <a:schemeClr val="dk1"/>
                </a:solidFill>
                <a:latin typeface="Roboto Light"/>
                <a:ea typeface="Roboto Light"/>
                <a:cs typeface="Roboto Light"/>
                <a:sym typeface="Roboto Light"/>
              </a:rPr>
              <a:t>Bekijk</a:t>
            </a:r>
            <a:r>
              <a:rPr b="0" i="0" lang="en-US" sz="2800" u="none" cap="none" strike="noStrike">
                <a:solidFill>
                  <a:schemeClr val="dk1"/>
                </a:solidFill>
                <a:latin typeface="Roboto Light"/>
                <a:ea typeface="Roboto Light"/>
                <a:cs typeface="Roboto Light"/>
                <a:sym typeface="Roboto Light"/>
              </a:rPr>
              <a:t> de verkiezingsprogramma’s</a:t>
            </a:r>
            <a:endParaRPr b="1" sz="3600">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t/>
            </a:r>
            <a:endParaRPr b="1" sz="3600">
              <a:solidFill>
                <a:srgbClr val="E5AD3E"/>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Input versturen naar de </a:t>
            </a:r>
            <a:r>
              <a:rPr lang="en-US" sz="2800">
                <a:solidFill>
                  <a:schemeClr val="dk1"/>
                </a:solidFill>
                <a:latin typeface="Roboto Light"/>
                <a:ea typeface="Roboto Light"/>
                <a:cs typeface="Roboto Light"/>
                <a:sym typeface="Roboto Light"/>
              </a:rPr>
              <a:t>fractievoorzitters</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Kort, concreet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Langere uitleg in bijlage </a:t>
            </a:r>
            <a:endParaRPr b="0" i="0" sz="28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5AD3E"/>
                </a:solidFill>
                <a:latin typeface="Roboto"/>
                <a:ea typeface="Roboto"/>
                <a:cs typeface="Roboto"/>
                <a:sym typeface="Roboto"/>
              </a:rPr>
              <a:t>/</a:t>
            </a:r>
            <a:r>
              <a:rPr b="0" i="0" lang="en-US" sz="3600" u="none" cap="none" strike="noStrike">
                <a:solidFill>
                  <a:srgbClr val="E5AD3E"/>
                </a:solidFill>
                <a:latin typeface="Roboto Light"/>
                <a:ea typeface="Roboto Light"/>
                <a:cs typeface="Roboto Light"/>
                <a:sym typeface="Roboto Light"/>
              </a:rPr>
              <a:t> </a:t>
            </a:r>
            <a:r>
              <a:rPr b="0" i="0" lang="en-US" sz="2800" u="none" cap="none" strike="noStrike">
                <a:solidFill>
                  <a:schemeClr val="dk1"/>
                </a:solidFill>
                <a:latin typeface="Roboto Light"/>
                <a:ea typeface="Roboto Light"/>
                <a:cs typeface="Roboto Light"/>
                <a:sym typeface="Roboto Light"/>
              </a:rPr>
              <a:t>Afzender en contactgegevens </a:t>
            </a:r>
            <a:endParaRPr b="0" i="0" sz="2800" u="none" cap="none" strike="noStrike">
              <a:solidFill>
                <a:schemeClr val="dk1"/>
              </a:solidFill>
              <a:latin typeface="Roboto Light"/>
              <a:ea typeface="Roboto Light"/>
              <a:cs typeface="Roboto Light"/>
              <a:sym typeface="Roboto Light"/>
            </a:endParaRPr>
          </a:p>
        </p:txBody>
      </p:sp>
      <p:sp>
        <p:nvSpPr>
          <p:cNvPr id="239" name="Google Shape;239;g1141942cad6_0_157"/>
          <p:cNvSpPr txBox="1"/>
          <p:nvPr/>
        </p:nvSpPr>
        <p:spPr>
          <a:xfrm>
            <a:off x="2516513" y="1408736"/>
            <a:ext cx="1305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47ADF8"/>
                </a:solidFill>
                <a:latin typeface="Arvo"/>
                <a:ea typeface="Arvo"/>
                <a:cs typeface="Arvo"/>
                <a:sym typeface="Arvo"/>
              </a:rPr>
              <a:t>Coalitieonderhandelingen</a:t>
            </a:r>
            <a:endParaRPr b="1" i="0" sz="7200" u="none" cap="none" strike="noStrike">
              <a:solidFill>
                <a:srgbClr val="47ADF8"/>
              </a:solidFill>
              <a:latin typeface="Arvo"/>
              <a:ea typeface="Arvo"/>
              <a:cs typeface="Arvo"/>
              <a:sym typeface="Arvo"/>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