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handoutMasterIdLst>
    <p:handoutMasterId r:id="rId12"/>
  </p:handoutMasterIdLst>
  <p:sldIdLst>
    <p:sldId id="256" r:id="rId5"/>
    <p:sldId id="289" r:id="rId6"/>
    <p:sldId id="284" r:id="rId7"/>
    <p:sldId id="280" r:id="rId8"/>
    <p:sldId id="290" r:id="rId9"/>
    <p:sldId id="282" r:id="rId10"/>
  </p:sldIdLst>
  <p:sldSz cx="12192000" cy="6858000"/>
  <p:notesSz cx="6858000" cy="9144000"/>
  <p:embeddedFontLst>
    <p:embeddedFont>
      <p:font typeface="Outfit" panose="020B0604020202020204" charset="0"/>
      <p:regular r:id="rId13"/>
      <p:bold r:id="rId14"/>
    </p:embeddedFont>
    <p:embeddedFont>
      <p:font typeface="Outfit Bold" panose="020B0604020202020204" charset="0"/>
      <p:bold r:id="rId15"/>
    </p:embeddedFont>
    <p:embeddedFont>
      <p:font typeface="Outfit ExtraBold" panose="020B0604020202020204" charset="0"/>
      <p:bold r:id="rId16"/>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31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C6C6C6"/>
    <a:srgbClr val="274C39"/>
    <a:srgbClr val="DB804B"/>
    <a:srgbClr val="D9E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97EC5-D74E-4EB4-C0A7-085AB357CAD2}" v="63" dt="2025-10-08T15:22:27.472"/>
  </p1510:revLst>
</p1510:revInfo>
</file>

<file path=ppt/tableStyles.xml><?xml version="1.0" encoding="utf-8"?>
<a:tblStyleLst xmlns:a="http://schemas.openxmlformats.org/drawingml/2006/main" def="{72833802-FEF1-4C79-8D5D-14CF1EAF98D9}">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84262" autoAdjust="0"/>
  </p:normalViewPr>
  <p:slideViewPr>
    <p:cSldViewPr snapToGrid="0" showGuides="1">
      <p:cViewPr varScale="1">
        <p:scale>
          <a:sx n="56" d="100"/>
          <a:sy n="56" d="100"/>
        </p:scale>
        <p:origin x="1044" y="320"/>
      </p:cViewPr>
      <p:guideLst>
        <p:guide pos="3318"/>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F9926B-D9D1-4A16-B88E-456F7E9540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E471F310-81F9-4825-A180-871F7A5315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2E55F5-319B-4276-812C-CDDFF45845B7}" type="datetimeFigureOut">
              <a:rPr lang="nl-NL" smtClean="0"/>
              <a:t>9-10-2025</a:t>
            </a:fld>
            <a:endParaRPr lang="nl-NL"/>
          </a:p>
        </p:txBody>
      </p:sp>
      <p:sp>
        <p:nvSpPr>
          <p:cNvPr id="4" name="Footer Placeholder 3">
            <a:extLst>
              <a:ext uri="{FF2B5EF4-FFF2-40B4-BE49-F238E27FC236}">
                <a16:creationId xmlns:a16="http://schemas.microsoft.com/office/drawing/2014/main" id="{696394FC-0B3B-42FA-A627-933E1A7D0B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C1FAA6C6-A3D5-4B5C-8372-D76E67724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CB91F8-59A7-4967-B539-64E150ED7E90}" type="slidenum">
              <a:rPr lang="nl-NL" smtClean="0"/>
              <a:t>‹nr.›</a:t>
            </a:fld>
            <a:endParaRPr lang="nl-NL"/>
          </a:p>
        </p:txBody>
      </p:sp>
    </p:spTree>
    <p:extLst>
      <p:ext uri="{BB962C8B-B14F-4D97-AF65-F5344CB8AC3E}">
        <p14:creationId xmlns:p14="http://schemas.microsoft.com/office/powerpoint/2010/main" val="2135331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6F587-405E-4340-A70E-6153770E5EB8}" type="datetimeFigureOut">
              <a:rPr lang="nl-NL" smtClean="0"/>
              <a:t>9-10-2025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90A6C-40DD-4C24-ADB7-5AECFCBC6422}" type="slidenum">
              <a:rPr lang="nl-NL" smtClean="0"/>
              <a:t>‹nr.›</a:t>
            </a:fld>
            <a:endParaRPr lang="nl-NL"/>
          </a:p>
        </p:txBody>
      </p:sp>
    </p:spTree>
    <p:extLst>
      <p:ext uri="{BB962C8B-B14F-4D97-AF65-F5344CB8AC3E}">
        <p14:creationId xmlns:p14="http://schemas.microsoft.com/office/powerpoint/2010/main" val="140408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E790A6C-40DD-4C24-ADB7-5AECFCBC6422}" type="slidenum">
              <a:rPr lang="nl-NL" smtClean="0"/>
              <a:t>3</a:t>
            </a:fld>
            <a:endParaRPr lang="nl-NL"/>
          </a:p>
        </p:txBody>
      </p:sp>
    </p:spTree>
    <p:extLst>
      <p:ext uri="{BB962C8B-B14F-4D97-AF65-F5344CB8AC3E}">
        <p14:creationId xmlns:p14="http://schemas.microsoft.com/office/powerpoint/2010/main" val="3323363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motivaction.nl/contact?view=article&amp;id=239&amp;catid=77"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hyperlink" Target="http://www.motivaction.nl/" TargetMode="External"/><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mslag">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5ED2D3D1-6FF5-4893-9696-C753F4809A25}"/>
              </a:ext>
            </a:extLst>
          </p:cNvPr>
          <p:cNvPicPr>
            <a:picLocks noChangeAspect="1"/>
          </p:cNvPicPr>
          <p:nvPr userDrawn="1"/>
        </p:nvPicPr>
        <p:blipFill rotWithShape="1">
          <a:blip r:embed="rId2"/>
          <a:srcRect l="23485" t="34265" r="46256" b="20399"/>
          <a:stretch/>
        </p:blipFill>
        <p:spPr>
          <a:xfrm>
            <a:off x="8923143" y="549275"/>
            <a:ext cx="2573572" cy="4198843"/>
          </a:xfrm>
          <a:prstGeom prst="rect">
            <a:avLst/>
          </a:prstGeom>
          <a:solidFill>
            <a:schemeClr val="accent1"/>
          </a:solidFill>
        </p:spPr>
      </p:pic>
      <p:sp>
        <p:nvSpPr>
          <p:cNvPr id="4" name="Date Placeholder 3">
            <a:extLst>
              <a:ext uri="{FF2B5EF4-FFF2-40B4-BE49-F238E27FC236}">
                <a16:creationId xmlns:a16="http://schemas.microsoft.com/office/drawing/2014/main" id="{0BB93BCB-FE95-4EE9-8C9A-79E539161A60}"/>
              </a:ext>
            </a:extLst>
          </p:cNvPr>
          <p:cNvSpPr>
            <a:spLocks noGrp="1"/>
          </p:cNvSpPr>
          <p:nvPr>
            <p:ph type="dt" sz="half" idx="10"/>
          </p:nvPr>
        </p:nvSpPr>
        <p:spPr>
          <a:xfrm>
            <a:off x="8923143" y="5113656"/>
            <a:ext cx="745725" cy="182243"/>
          </a:xfrm>
        </p:spPr>
        <p:txBody>
          <a:bodyPr tIns="36000"/>
          <a:lstStyle>
            <a:lvl1pPr algn="l">
              <a:defRPr sz="1000"/>
            </a:lvl1pPr>
          </a:lstStyle>
          <a:p>
            <a:fld id="{819E50B1-D6A2-468C-9807-171EAED45A81}" type="datetime1">
              <a:rPr lang="nl-NL" noProof="0" smtClean="0"/>
              <a:t>9-10-2025</a:t>
            </a:fld>
            <a:endParaRPr lang="nl-NL" noProof="0"/>
          </a:p>
        </p:txBody>
      </p:sp>
      <p:grpSp>
        <p:nvGrpSpPr>
          <p:cNvPr id="7" name="Group 6">
            <a:extLst>
              <a:ext uri="{FF2B5EF4-FFF2-40B4-BE49-F238E27FC236}">
                <a16:creationId xmlns:a16="http://schemas.microsoft.com/office/drawing/2014/main" id="{14E80D91-ACD3-40B3-8F0E-C3FE636348D5}"/>
              </a:ext>
            </a:extLst>
          </p:cNvPr>
          <p:cNvGrpSpPr/>
          <p:nvPr userDrawn="1"/>
        </p:nvGrpSpPr>
        <p:grpSpPr>
          <a:xfrm>
            <a:off x="695325" y="-378000"/>
            <a:ext cx="10801350" cy="180000"/>
            <a:chOff x="695325" y="-754380"/>
            <a:chExt cx="10801350" cy="8244840"/>
          </a:xfrm>
        </p:grpSpPr>
        <p:cxnSp>
          <p:nvCxnSpPr>
            <p:cNvPr id="8" name="Straight Connector 7">
              <a:extLst>
                <a:ext uri="{FF2B5EF4-FFF2-40B4-BE49-F238E27FC236}">
                  <a16:creationId xmlns:a16="http://schemas.microsoft.com/office/drawing/2014/main" id="{4C185522-D841-48A8-AEAC-12971FDA3F49}"/>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FA47FB-07C9-499F-A82D-B53503B6962C}"/>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F81B067-7DC3-4631-B940-15F929ED2156}"/>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1E5509-E5F8-45C3-B777-169485507DE3}"/>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EA5D86-50FB-4B82-AAED-8AF3B1DB7DBC}"/>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59BF9B8-D98B-4497-8A5F-ED085E685B4B}"/>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C4D357-645E-442A-8DA0-DAE9752E8B8D}"/>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3DA2C7-15F8-46E5-90B2-5B8DAE152C1E}"/>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3375D9-BF29-4022-BF34-9B776A1B5999}"/>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BDEB2B3-2DB8-40D4-A1AF-96F7E2895016}"/>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A70FA9-2667-4CD6-8FF0-FC76A52CE6FF}"/>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E3B9E09-90EC-4514-A63F-6D01DC1D59B6}"/>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3A5D0AE-76C0-46A1-9223-BF3FBBCC9F81}"/>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332CE53-FF76-47F9-B85D-47DD2197E4AE}"/>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73AB08F-AD60-4F27-B22C-6E1188B113B1}"/>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749EF4D-E962-4C13-857E-FB19EB170CA7}"/>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7EAB5F6-EB8A-4544-8F52-8594CCF95719}"/>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CAC3C7-9942-4648-9AAB-FC46F343AD28}"/>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8AE57B-0A2C-479C-92F8-6791E8EF8162}"/>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CBD933D-36A4-4A8A-93EE-2F9DFFC35527}"/>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C8D3B7-9FBE-4954-B4E7-D7410EC788E5}"/>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3B0D3B9-8281-4506-AC78-E1FA6DC80FAC}"/>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2695749-665A-40F0-B9C1-6F61B166EFCF}"/>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8AF350-C1D9-4868-9CFC-C0A0A26A7D2D}"/>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5389C1B8-3064-460F-8688-696BC2045B63}"/>
              </a:ext>
            </a:extLst>
          </p:cNvPr>
          <p:cNvGrpSpPr/>
          <p:nvPr userDrawn="1"/>
        </p:nvGrpSpPr>
        <p:grpSpPr>
          <a:xfrm>
            <a:off x="-379240" y="549275"/>
            <a:ext cx="180000" cy="5478222"/>
            <a:chOff x="695325" y="549275"/>
            <a:chExt cx="10803731" cy="5478222"/>
          </a:xfrm>
        </p:grpSpPr>
        <p:cxnSp>
          <p:nvCxnSpPr>
            <p:cNvPr id="33" name="Straight Connector 32">
              <a:extLst>
                <a:ext uri="{FF2B5EF4-FFF2-40B4-BE49-F238E27FC236}">
                  <a16:creationId xmlns:a16="http://schemas.microsoft.com/office/drawing/2014/main" id="{ACF01D19-0BE6-48EF-8A08-1A52507BC8E1}"/>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DD631C-4939-4F5E-B80A-8E22AB7DB7DB}"/>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D4CF3EA-A9D5-45AC-A5CD-6D6582D486DA}"/>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C896F4-7C81-4725-AFB1-ED1FB7435ACE}"/>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10C432B-092B-4203-B231-6D3B770185A4}"/>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E18E7A3-B9A5-4E59-8AA9-4FB301BB0951}"/>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62C362E-0D7A-41EC-9259-0630DEB0470A}"/>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6D92EB-DF60-4C85-AAE3-72E9945A7864}"/>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209A6F2-4599-4FC0-AE50-FCFCDEFA8B2D}"/>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3D966FB-677D-49F6-A368-0DD89C5565E9}"/>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40EC781-208C-4DA0-9F3F-E625E4A81829}"/>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9390511-9A6F-41CA-9FB7-291826BA1FA5}"/>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95912F-29DF-4A43-87F2-58ED4A70139E}"/>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7BACD25-413B-4FFC-8BE9-1837D0C9858D}"/>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794A650-397A-4577-BDD3-D48C068AC414}"/>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4DABC79-B4BA-4DAE-8345-F7FA0DBE1248}"/>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57F90FB-06C7-4B2B-94FD-363096402266}"/>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AC1D44-B4BD-4688-A7F4-1555FDAA1DEE}"/>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EEB843-CEB0-4053-89A0-DEE4D2A480F7}"/>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1F823C3-967B-4E4B-9809-48EDCD407B4F}"/>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4E89E0-7B15-4AAB-BCB6-38C22E29319C}"/>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C1E663-8073-4F31-8AE0-87307D23218E}"/>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A11884E-8371-4E41-95CA-2C8854E0C9FA}"/>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455C3CA-0D92-450D-9077-860DE092EE79}"/>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04BDC88-CC11-43BF-A5BE-C6317C021643}"/>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6273A55-8700-40F8-AC4F-66A350DD0DD8}"/>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F0F306E-E902-4EFE-B6A5-5F68B0F5FD11}"/>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06F5CFF-4E25-4362-907E-9D787A2A076E}"/>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EDC925D-6B00-41B3-B68D-CCB3477143ED}"/>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6C85C62-913B-4AE0-8BED-56466B46FEF6}"/>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3160500-3688-4F2B-B533-1EE6F214132A}"/>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66" name="Graphic 65">
            <a:extLst>
              <a:ext uri="{FF2B5EF4-FFF2-40B4-BE49-F238E27FC236}">
                <a16:creationId xmlns:a16="http://schemas.microsoft.com/office/drawing/2014/main" id="{2082AF9B-E919-46D2-8F3C-9BF7A81A76F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092213" y="710562"/>
            <a:ext cx="1659333" cy="552867"/>
          </a:xfrm>
          <a:prstGeom prst="rect">
            <a:avLst/>
          </a:prstGeom>
        </p:spPr>
      </p:pic>
      <p:sp>
        <p:nvSpPr>
          <p:cNvPr id="70" name="Title 69">
            <a:extLst>
              <a:ext uri="{FF2B5EF4-FFF2-40B4-BE49-F238E27FC236}">
                <a16:creationId xmlns:a16="http://schemas.microsoft.com/office/drawing/2014/main" id="{5FC00FB3-4C62-47A1-8C07-774150670BF2}"/>
              </a:ext>
            </a:extLst>
          </p:cNvPr>
          <p:cNvSpPr>
            <a:spLocks noGrp="1"/>
          </p:cNvSpPr>
          <p:nvPr>
            <p:ph type="title" hasCustomPrompt="1"/>
          </p:nvPr>
        </p:nvSpPr>
        <p:spPr>
          <a:xfrm>
            <a:off x="694135" y="4909407"/>
            <a:ext cx="5316140" cy="1111981"/>
          </a:xfrm>
        </p:spPr>
        <p:txBody>
          <a:bodyPr tIns="108000"/>
          <a:lstStyle>
            <a:lvl1pPr>
              <a:defRPr/>
            </a:lvl1pPr>
          </a:lstStyle>
          <a:p>
            <a:r>
              <a:rPr lang="nl-NL" noProof="0" dirty="0"/>
              <a:t>Hier komt de titel van het document.</a:t>
            </a:r>
            <a:br>
              <a:rPr lang="nl-NL" noProof="0" dirty="0"/>
            </a:br>
            <a:r>
              <a:rPr lang="nl-NL" noProof="0" dirty="0"/>
              <a:t>Maximaal 3 regels.</a:t>
            </a:r>
          </a:p>
        </p:txBody>
      </p:sp>
      <p:sp>
        <p:nvSpPr>
          <p:cNvPr id="72" name="Picture Placeholder 71">
            <a:extLst>
              <a:ext uri="{FF2B5EF4-FFF2-40B4-BE49-F238E27FC236}">
                <a16:creationId xmlns:a16="http://schemas.microsoft.com/office/drawing/2014/main" id="{EC677F06-9597-4178-96F2-C7EAAD412765}"/>
              </a:ext>
            </a:extLst>
          </p:cNvPr>
          <p:cNvSpPr>
            <a:spLocks noGrp="1"/>
          </p:cNvSpPr>
          <p:nvPr>
            <p:ph type="pic" sz="quarter" idx="11" hasCustomPrompt="1"/>
          </p:nvPr>
        </p:nvSpPr>
        <p:spPr>
          <a:xfrm>
            <a:off x="695325" y="549275"/>
            <a:ext cx="8058150" cy="4198938"/>
          </a:xfrm>
        </p:spPr>
        <p:txBody>
          <a:bodyPr lIns="936000" tIns="540000" rIns="540000"/>
          <a:lstStyle>
            <a:lvl1pPr>
              <a:defRPr/>
            </a:lvl1pPr>
          </a:lstStyle>
          <a:p>
            <a:r>
              <a:rPr lang="nl-NL" noProof="0" dirty="0"/>
              <a:t>Klik op het icoon om een afbeelding toe te voegen of selecteer het vak en plak met Ctrl + V.</a:t>
            </a:r>
            <a:br>
              <a:rPr lang="nl-NL" noProof="0" dirty="0"/>
            </a:br>
            <a:r>
              <a:rPr lang="nl-NL" noProof="0" dirty="0"/>
              <a:t>Plaats daarna een (paars, </a:t>
            </a:r>
            <a:r>
              <a:rPr lang="nl-NL" noProof="0" dirty="0" err="1"/>
              <a:t>petrol</a:t>
            </a:r>
            <a:r>
              <a:rPr lang="nl-NL" noProof="0" dirty="0"/>
              <a:t> of aqua) kleurvlak over de foto met transparantie 45%.</a:t>
            </a:r>
            <a:br>
              <a:rPr lang="nl-NL" noProof="0" dirty="0"/>
            </a:br>
            <a:r>
              <a:rPr lang="nl-NL" noProof="0" dirty="0"/>
              <a:t>Boven de slide staat er een klaar.</a:t>
            </a:r>
          </a:p>
        </p:txBody>
      </p:sp>
      <p:sp>
        <p:nvSpPr>
          <p:cNvPr id="76" name="Text Placeholder 75">
            <a:extLst>
              <a:ext uri="{FF2B5EF4-FFF2-40B4-BE49-F238E27FC236}">
                <a16:creationId xmlns:a16="http://schemas.microsoft.com/office/drawing/2014/main" id="{23AA648E-2C14-404B-BA22-BA8713FA8398}"/>
              </a:ext>
            </a:extLst>
          </p:cNvPr>
          <p:cNvSpPr>
            <a:spLocks noGrp="1"/>
          </p:cNvSpPr>
          <p:nvPr>
            <p:ph type="body" sz="quarter" idx="12" hasCustomPrompt="1"/>
          </p:nvPr>
        </p:nvSpPr>
        <p:spPr>
          <a:xfrm>
            <a:off x="8923338" y="5479194"/>
            <a:ext cx="2573337" cy="542191"/>
          </a:xfrm>
        </p:spPr>
        <p:txBody>
          <a:bodyPr/>
          <a:lstStyle>
            <a:lvl1pPr>
              <a:defRPr>
                <a:solidFill>
                  <a:schemeClr val="tx2"/>
                </a:solidFill>
              </a:defRPr>
            </a:lvl1pPr>
          </a:lstStyle>
          <a:p>
            <a:pPr lvl="0"/>
            <a:r>
              <a:rPr lang="nl-NL" noProof="0"/>
              <a:t>emailadres@motivaction.nl</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emailadres@motivaction.nl</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nl-NL" noProof="0"/>
              <a:t>emailadres@motivaction.nl</a:t>
            </a:r>
          </a:p>
        </p:txBody>
      </p:sp>
      <p:sp>
        <p:nvSpPr>
          <p:cNvPr id="77" name="Text Placeholder 75">
            <a:extLst>
              <a:ext uri="{FF2B5EF4-FFF2-40B4-BE49-F238E27FC236}">
                <a16:creationId xmlns:a16="http://schemas.microsoft.com/office/drawing/2014/main" id="{7E968DBB-7464-4DAF-BA65-39D7BC3D5EC6}"/>
              </a:ext>
            </a:extLst>
          </p:cNvPr>
          <p:cNvSpPr>
            <a:spLocks noGrp="1"/>
          </p:cNvSpPr>
          <p:nvPr>
            <p:ph type="body" sz="quarter" idx="13" hasCustomPrompt="1"/>
          </p:nvPr>
        </p:nvSpPr>
        <p:spPr>
          <a:xfrm>
            <a:off x="6180138" y="5479194"/>
            <a:ext cx="2573337" cy="542191"/>
          </a:xfrm>
        </p:spPr>
        <p:txBody>
          <a:bodyPr/>
          <a:lstStyle>
            <a:lvl1pPr>
              <a:defRPr>
                <a:solidFill>
                  <a:schemeClr val="tx2"/>
                </a:solidFill>
              </a:defRPr>
            </a:lvl1pPr>
          </a:lstStyle>
          <a:p>
            <a:pPr lvl="0"/>
            <a:r>
              <a:rPr lang="nl-NL" noProof="0"/>
              <a:t>Auteurnaam 1</a:t>
            </a:r>
          </a:p>
          <a:p>
            <a:pPr lvl="0"/>
            <a:r>
              <a:rPr lang="nl-NL" noProof="0"/>
              <a:t>Auteurnaam 2</a:t>
            </a:r>
          </a:p>
          <a:p>
            <a:pPr lvl="0"/>
            <a:r>
              <a:rPr lang="nl-NL" noProof="0"/>
              <a:t>Auteurnaam 3</a:t>
            </a:r>
          </a:p>
        </p:txBody>
      </p:sp>
      <p:sp>
        <p:nvSpPr>
          <p:cNvPr id="78" name="Text Placeholder 75">
            <a:extLst>
              <a:ext uri="{FF2B5EF4-FFF2-40B4-BE49-F238E27FC236}">
                <a16:creationId xmlns:a16="http://schemas.microsoft.com/office/drawing/2014/main" id="{A8A61D75-1962-46F8-9D1F-1A23E1B9DA30}"/>
              </a:ext>
            </a:extLst>
          </p:cNvPr>
          <p:cNvSpPr>
            <a:spLocks noGrp="1"/>
          </p:cNvSpPr>
          <p:nvPr>
            <p:ph type="body" sz="quarter" idx="14" hasCustomPrompt="1"/>
          </p:nvPr>
        </p:nvSpPr>
        <p:spPr>
          <a:xfrm>
            <a:off x="6180138" y="5113656"/>
            <a:ext cx="2573337" cy="182244"/>
          </a:xfrm>
        </p:spPr>
        <p:txBody>
          <a:bodyPr/>
          <a:lstStyle>
            <a:lvl1pPr>
              <a:defRPr>
                <a:solidFill>
                  <a:schemeClr val="tx2"/>
                </a:solidFill>
              </a:defRPr>
            </a:lvl1pPr>
          </a:lstStyle>
          <a:p>
            <a:pPr lvl="0"/>
            <a:r>
              <a:rPr lang="nl-NL" noProof="0"/>
              <a:t>Projectnr: MXXXXXX</a:t>
            </a:r>
          </a:p>
        </p:txBody>
      </p:sp>
    </p:spTree>
    <p:extLst>
      <p:ext uri="{BB962C8B-B14F-4D97-AF65-F5344CB8AC3E}">
        <p14:creationId xmlns:p14="http://schemas.microsoft.com/office/powerpoint/2010/main" val="164507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kolom tekst, 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137B-9492-4127-9A17-59652B8F7104}"/>
              </a:ext>
            </a:extLst>
          </p:cNvPr>
          <p:cNvSpPr>
            <a:spLocks noGrp="1"/>
          </p:cNvSpPr>
          <p:nvPr>
            <p:ph type="title"/>
          </p:nvPr>
        </p:nvSpPr>
        <p:spPr>
          <a:xfrm>
            <a:off x="695324" y="549276"/>
            <a:ext cx="10801349" cy="726232"/>
          </a:xfrm>
        </p:spPr>
        <p:txBody>
          <a:bodyPr/>
          <a:lstStyle/>
          <a:p>
            <a:r>
              <a:rPr lang="en-US" noProof="0"/>
              <a:t>Click to edit Master title style</a:t>
            </a:r>
            <a:endParaRPr lang="nl-NL" noProof="0" dirty="0"/>
          </a:p>
        </p:txBody>
      </p:sp>
      <p:sp>
        <p:nvSpPr>
          <p:cNvPr id="3" name="Date Placeholder 2">
            <a:extLst>
              <a:ext uri="{FF2B5EF4-FFF2-40B4-BE49-F238E27FC236}">
                <a16:creationId xmlns:a16="http://schemas.microsoft.com/office/drawing/2014/main" id="{456F9EA4-FE99-4CCC-A58D-6C6085CFA511}"/>
              </a:ext>
            </a:extLst>
          </p:cNvPr>
          <p:cNvSpPr>
            <a:spLocks noGrp="1"/>
          </p:cNvSpPr>
          <p:nvPr>
            <p:ph type="dt" sz="half" idx="10"/>
          </p:nvPr>
        </p:nvSpPr>
        <p:spPr/>
        <p:txBody>
          <a:bodyPr/>
          <a:lstStyle/>
          <a:p>
            <a:fld id="{CF17CD85-63FA-4E46-B23A-C6BF30B2138E}" type="datetime1">
              <a:rPr lang="nl-NL" noProof="0" smtClean="0"/>
              <a:t>9-10-2025</a:t>
            </a:fld>
            <a:endParaRPr lang="nl-NL" noProof="0"/>
          </a:p>
        </p:txBody>
      </p:sp>
      <p:sp>
        <p:nvSpPr>
          <p:cNvPr id="4" name="Footer Placeholder 3">
            <a:extLst>
              <a:ext uri="{FF2B5EF4-FFF2-40B4-BE49-F238E27FC236}">
                <a16:creationId xmlns:a16="http://schemas.microsoft.com/office/drawing/2014/main" id="{A62294CD-002B-4B6E-A123-2615A73AF14B}"/>
              </a:ext>
            </a:extLst>
          </p:cNvPr>
          <p:cNvSpPr>
            <a:spLocks noGrp="1"/>
          </p:cNvSpPr>
          <p:nvPr>
            <p:ph type="ftr" sz="quarter" idx="11"/>
          </p:nvPr>
        </p:nvSpPr>
        <p:spPr>
          <a:xfrm>
            <a:off x="1609526" y="6207851"/>
            <a:ext cx="8058150" cy="365125"/>
          </a:xfrm>
        </p:spPr>
        <p:txBody>
          <a:bodyPr/>
          <a:lstStyle/>
          <a:p>
            <a:r>
              <a:rPr lang="nl-NL" noProof="0"/>
              <a:t>M250857 | Draagvlakonderzoek | Vogelbescherming Nederland</a:t>
            </a:r>
          </a:p>
        </p:txBody>
      </p:sp>
      <p:sp>
        <p:nvSpPr>
          <p:cNvPr id="5" name="Slide Number Placeholder 4">
            <a:extLst>
              <a:ext uri="{FF2B5EF4-FFF2-40B4-BE49-F238E27FC236}">
                <a16:creationId xmlns:a16="http://schemas.microsoft.com/office/drawing/2014/main" id="{8B3C1E3E-2BE9-42B1-A329-6F98CBF86144}"/>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sp>
        <p:nvSpPr>
          <p:cNvPr id="7" name="Text Placeholder 6">
            <a:extLst>
              <a:ext uri="{FF2B5EF4-FFF2-40B4-BE49-F238E27FC236}">
                <a16:creationId xmlns:a16="http://schemas.microsoft.com/office/drawing/2014/main" id="{50645F8A-F1B8-4BAF-99DF-782129A0A6CC}"/>
              </a:ext>
            </a:extLst>
          </p:cNvPr>
          <p:cNvSpPr>
            <a:spLocks noGrp="1"/>
          </p:cNvSpPr>
          <p:nvPr>
            <p:ph type="body" sz="quarter" idx="13" hasCustomPrompt="1"/>
          </p:nvPr>
        </p:nvSpPr>
        <p:spPr>
          <a:xfrm>
            <a:off x="695325" y="1458276"/>
            <a:ext cx="3487737" cy="4600800"/>
          </a:xfrm>
        </p:spPr>
        <p:txBody>
          <a:bodyPr numCol="1" spcCol="152400"/>
          <a:lstStyle>
            <a:lvl1pPr>
              <a:defRPr/>
            </a:lvl1pPr>
          </a:lstStyle>
          <a:p>
            <a:pPr lvl="0"/>
            <a:r>
              <a:rPr lang="nl-NL" noProof="0" dirty="0"/>
              <a:t>Dit is een slide met 2 kolommen, waarvan 1 brede voor een afbeelding/grafiek.</a:t>
            </a:r>
          </a:p>
        </p:txBody>
      </p:sp>
      <p:grpSp>
        <p:nvGrpSpPr>
          <p:cNvPr id="8" name="Group 7">
            <a:extLst>
              <a:ext uri="{FF2B5EF4-FFF2-40B4-BE49-F238E27FC236}">
                <a16:creationId xmlns:a16="http://schemas.microsoft.com/office/drawing/2014/main" id="{DA9045A5-5C34-4346-A5E3-8E0347945812}"/>
              </a:ext>
            </a:extLst>
          </p:cNvPr>
          <p:cNvGrpSpPr/>
          <p:nvPr userDrawn="1"/>
        </p:nvGrpSpPr>
        <p:grpSpPr>
          <a:xfrm>
            <a:off x="695325" y="-378000"/>
            <a:ext cx="10801350" cy="180000"/>
            <a:chOff x="695325" y="-754380"/>
            <a:chExt cx="10801350" cy="8244840"/>
          </a:xfrm>
        </p:grpSpPr>
        <p:cxnSp>
          <p:nvCxnSpPr>
            <p:cNvPr id="9" name="Straight Connector 8">
              <a:extLst>
                <a:ext uri="{FF2B5EF4-FFF2-40B4-BE49-F238E27FC236}">
                  <a16:creationId xmlns:a16="http://schemas.microsoft.com/office/drawing/2014/main" id="{F3692FEF-BAFC-454A-A545-B3BBFA0BF694}"/>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3147BA-4416-4F35-8EA4-42E088B084DF}"/>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30761F-1336-444E-BF6F-9F9FB5F894FE}"/>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FBDE98-759A-443A-8A7B-E4768B42E712}"/>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1DB895-0FF6-4761-8EBC-3095F9F97409}"/>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F2E07F-531C-485B-8AB8-5082317A0A24}"/>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CDA4E6-94A3-4D3F-85CF-9D15DEAAD5A8}"/>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FAAAA8-8F6C-490F-8EC3-D53245405FB8}"/>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2CED96-7D83-4E48-8D87-3F0C3B2AAD2D}"/>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9B5166-F15E-4F9B-A7BA-76C5DFC1CADB}"/>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20ABD1-8C7F-48AF-B7D7-2942642D41D7}"/>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3647CD-1CC0-4947-8278-45E535DB9445}"/>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67AE76-0B16-46A3-913D-E80DF3E8E348}"/>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D4972C-2D3C-4580-8686-7DFEAA9D3A17}"/>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ECAD32-DBA4-4C32-935D-3D3545D973DD}"/>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9A65A4-1B53-43C3-B5E0-D9C8274AF71D}"/>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6403D2-8D6A-49C4-A23D-B669A2DED265}"/>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77FC7B-5461-4BD1-A4AA-22A31B0BB42F}"/>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BF16750-1B5A-4DDD-88C5-9813D44CE73F}"/>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C50FF3-07EA-4816-A610-EFC77EED2F6A}"/>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FE73E9-8E72-40B2-AC10-E7E8859B1439}"/>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1CEBE8-14E9-48F7-B118-699DFB7AF988}"/>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74901A8-3C39-4EF1-863A-D5296055C6FC}"/>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C89192-DD9F-400C-B291-CB3B8F684248}"/>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1C6AD56-EE5C-4A2C-99A1-E4CF05119001}"/>
              </a:ext>
            </a:extLst>
          </p:cNvPr>
          <p:cNvGrpSpPr/>
          <p:nvPr userDrawn="1"/>
        </p:nvGrpSpPr>
        <p:grpSpPr>
          <a:xfrm>
            <a:off x="-379240" y="549275"/>
            <a:ext cx="180000" cy="5478222"/>
            <a:chOff x="695325" y="549275"/>
            <a:chExt cx="10803731" cy="5478222"/>
          </a:xfrm>
        </p:grpSpPr>
        <p:cxnSp>
          <p:nvCxnSpPr>
            <p:cNvPr id="34" name="Straight Connector 33">
              <a:extLst>
                <a:ext uri="{FF2B5EF4-FFF2-40B4-BE49-F238E27FC236}">
                  <a16:creationId xmlns:a16="http://schemas.microsoft.com/office/drawing/2014/main" id="{47C1D24E-CB03-486E-A191-D3A49717CD5D}"/>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367501-5612-4530-BAEF-77A2ED48CEE9}"/>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9BCE89-D1D8-4BBA-9A86-51951D1D555F}"/>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699BBD-D0A5-4B81-ADC7-022957998DC7}"/>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EA1FA9-E5B2-4D5F-98DD-78C2E7CEF28B}"/>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06C90E-7DD3-443E-B52F-0E8837F6F94F}"/>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D2E283-4423-4FAD-8953-FE7F0D34A81D}"/>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0C05AA-03DC-4897-B383-5DD3CB2773AD}"/>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0430DA-6866-4DA2-B0C2-DFB6CD2AD4DA}"/>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FFA892-1E64-4E26-BD38-CB1194BA5DD5}"/>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9B8B1E-4A30-4D03-BFCF-44A2523CD334}"/>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DA53D2-E6BC-4C37-B613-EF6B20261BE5}"/>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02BBA3-70E1-4B12-BC0A-EA8A5A2CDE27}"/>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A6662A-AAA4-4FB7-8FDE-001480F389E2}"/>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DDDD153-4155-49A5-8B24-F05A76E2CF94}"/>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07B7EA-2AC0-444C-9079-6DBB53AE1B54}"/>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54B167-C5F1-4DF1-B3AC-31E63A0EA930}"/>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F39AD3-FEA5-454A-B0F3-BF696D854133}"/>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7804227-AD41-406D-AD86-CC12B2667EE2}"/>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3A85FF7-841F-480E-AE74-B3EE764E3439}"/>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5FEB043-188B-4E1B-912E-48715ADDFB0F}"/>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EF27B23-08D3-4E82-80B0-839DDFCED28B}"/>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2B8A4B9-85AF-45F6-99A2-B005AE57E291}"/>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60CD827-72B6-4F72-AE35-6FEAE8220CFE}"/>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3ACACF4-27D6-4D2F-A192-CB38AE960D68}"/>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8F74201-E911-475E-A023-CCFDFD860837}"/>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657911-EAFA-470C-B5B6-2E90CDF22A5D}"/>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AC9CDC9-1481-4D6B-81B3-E78BCCC163D7}"/>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8CC6A3-29F2-4401-A003-782B64D5E327}"/>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BF050CD-053B-4C16-B734-48CFEBDCEC33}"/>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090119-3475-467A-B394-589F22DD2CC5}"/>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9" name="Graphic 78">
            <a:extLst>
              <a:ext uri="{FF2B5EF4-FFF2-40B4-BE49-F238E27FC236}">
                <a16:creationId xmlns:a16="http://schemas.microsoft.com/office/drawing/2014/main" id="{FE1A3BEC-9530-4F52-941C-702D81EF9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25" y="6231333"/>
            <a:ext cx="147093" cy="154782"/>
          </a:xfrm>
          <a:prstGeom prst="rect">
            <a:avLst/>
          </a:prstGeom>
        </p:spPr>
      </p:pic>
      <p:sp>
        <p:nvSpPr>
          <p:cNvPr id="67" name="Tijdelijke aanduiding voor inhoud 66">
            <a:extLst>
              <a:ext uri="{FF2B5EF4-FFF2-40B4-BE49-F238E27FC236}">
                <a16:creationId xmlns:a16="http://schemas.microsoft.com/office/drawing/2014/main" id="{85A54C98-6230-47D3-B32F-50C59C4968FF}"/>
              </a:ext>
            </a:extLst>
          </p:cNvPr>
          <p:cNvSpPr>
            <a:spLocks noGrp="1"/>
          </p:cNvSpPr>
          <p:nvPr>
            <p:ph sz="quarter" idx="15" hasCustomPrompt="1"/>
          </p:nvPr>
        </p:nvSpPr>
        <p:spPr>
          <a:xfrm>
            <a:off x="4352133" y="1458275"/>
            <a:ext cx="7144540" cy="4563114"/>
          </a:xfrm>
        </p:spPr>
        <p:txBody>
          <a:bodyPr/>
          <a:lstStyle>
            <a:lvl1pPr>
              <a:defRPr/>
            </a:lvl1pPr>
          </a:lstStyle>
          <a:p>
            <a:pPr lvl="0"/>
            <a:r>
              <a:rPr lang="nl-NL" dirty="0"/>
              <a:t>Klik op het icoon om een afbeelding of andere content in te voegen of selecteer het vak en plak met Ctrl + V.</a:t>
            </a:r>
          </a:p>
        </p:txBody>
      </p:sp>
      <p:pic>
        <p:nvPicPr>
          <p:cNvPr id="65" name="Afbeelding 64">
            <a:extLst>
              <a:ext uri="{FF2B5EF4-FFF2-40B4-BE49-F238E27FC236}">
                <a16:creationId xmlns:a16="http://schemas.microsoft.com/office/drawing/2014/main" id="{C02777A2-69BF-EED3-1655-85BD4D3227EF}"/>
              </a:ext>
            </a:extLst>
          </p:cNvPr>
          <p:cNvPicPr>
            <a:picLocks noChangeAspect="1"/>
          </p:cNvPicPr>
          <p:nvPr userDrawn="1"/>
        </p:nvPicPr>
        <p:blipFill>
          <a:blip r:embed="rId4"/>
          <a:stretch>
            <a:fillRect/>
          </a:stretch>
        </p:blipFill>
        <p:spPr>
          <a:xfrm>
            <a:off x="10572749" y="0"/>
            <a:ext cx="1619250" cy="1717386"/>
          </a:xfrm>
          <a:prstGeom prst="rect">
            <a:avLst/>
          </a:prstGeom>
        </p:spPr>
      </p:pic>
      <p:sp>
        <p:nvSpPr>
          <p:cNvPr id="6" name="Tekstvak 5">
            <a:extLst>
              <a:ext uri="{FF2B5EF4-FFF2-40B4-BE49-F238E27FC236}">
                <a16:creationId xmlns:a16="http://schemas.microsoft.com/office/drawing/2014/main" id="{76901947-14A6-3057-2B7A-90F2829B905D}"/>
              </a:ext>
            </a:extLst>
          </p:cNvPr>
          <p:cNvSpPr txBox="1"/>
          <p:nvPr userDrawn="1"/>
        </p:nvSpPr>
        <p:spPr>
          <a:xfrm>
            <a:off x="923291" y="6207850"/>
            <a:ext cx="662622" cy="365125"/>
          </a:xfrm>
          <a:prstGeom prst="rect">
            <a:avLst/>
          </a:prstGeom>
          <a:noFill/>
        </p:spPr>
        <p:txBody>
          <a:bodyPr wrap="none" lIns="0" tIns="54000" rIns="0" bIns="0" rtlCol="0">
            <a:noAutofit/>
          </a:bodyPr>
          <a:lstStyle/>
          <a:p>
            <a:r>
              <a:rPr lang="en-US" sz="900" dirty="0"/>
              <a:t>Motivaction</a:t>
            </a:r>
            <a:endParaRPr lang="nl-NL" sz="900" dirty="0"/>
          </a:p>
        </p:txBody>
      </p:sp>
    </p:spTree>
    <p:extLst>
      <p:ext uri="{BB962C8B-B14F-4D97-AF65-F5344CB8AC3E}">
        <p14:creationId xmlns:p14="http://schemas.microsoft.com/office/powerpoint/2010/main" val="250462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6BF7-18E4-43BA-BB17-D77D97E3E662}"/>
              </a:ext>
            </a:extLst>
          </p:cNvPr>
          <p:cNvSpPr>
            <a:spLocks noGrp="1"/>
          </p:cNvSpPr>
          <p:nvPr>
            <p:ph type="title" hasCustomPrompt="1"/>
          </p:nvPr>
        </p:nvSpPr>
        <p:spPr>
          <a:xfrm>
            <a:off x="3437931" y="549276"/>
            <a:ext cx="8058744" cy="726232"/>
          </a:xfrm>
        </p:spPr>
        <p:txBody>
          <a:bodyPr/>
          <a:lstStyle>
            <a:lvl1pPr>
              <a:defRPr/>
            </a:lvl1pPr>
          </a:lstStyle>
          <a:p>
            <a:r>
              <a:rPr lang="nl-NL" noProof="0"/>
              <a:t>Titel van de concluderende slide</a:t>
            </a:r>
          </a:p>
        </p:txBody>
      </p:sp>
      <p:sp>
        <p:nvSpPr>
          <p:cNvPr id="3" name="Date Placeholder 2">
            <a:extLst>
              <a:ext uri="{FF2B5EF4-FFF2-40B4-BE49-F238E27FC236}">
                <a16:creationId xmlns:a16="http://schemas.microsoft.com/office/drawing/2014/main" id="{8DD7664D-4D7E-4F16-8EA7-BB4EA6BDBF14}"/>
              </a:ext>
            </a:extLst>
          </p:cNvPr>
          <p:cNvSpPr>
            <a:spLocks noGrp="1"/>
          </p:cNvSpPr>
          <p:nvPr>
            <p:ph type="dt" sz="half" idx="10"/>
          </p:nvPr>
        </p:nvSpPr>
        <p:spPr/>
        <p:txBody>
          <a:bodyPr/>
          <a:lstStyle/>
          <a:p>
            <a:fld id="{79BADB44-4271-4AFA-AB6F-EC4A84124C2F}" type="datetime1">
              <a:rPr lang="nl-NL" noProof="0" smtClean="0"/>
              <a:t>9-10-2025</a:t>
            </a:fld>
            <a:endParaRPr lang="nl-NL" noProof="0"/>
          </a:p>
        </p:txBody>
      </p:sp>
      <p:sp>
        <p:nvSpPr>
          <p:cNvPr id="4" name="Footer Placeholder 3">
            <a:extLst>
              <a:ext uri="{FF2B5EF4-FFF2-40B4-BE49-F238E27FC236}">
                <a16:creationId xmlns:a16="http://schemas.microsoft.com/office/drawing/2014/main" id="{A92E454C-AE4C-4E41-B481-AC094EC46729}"/>
              </a:ext>
            </a:extLst>
          </p:cNvPr>
          <p:cNvSpPr>
            <a:spLocks noGrp="1"/>
          </p:cNvSpPr>
          <p:nvPr>
            <p:ph type="ftr" sz="quarter" idx="11"/>
          </p:nvPr>
        </p:nvSpPr>
        <p:spPr/>
        <p:txBody>
          <a:bodyPr/>
          <a:lstStyle/>
          <a:p>
            <a:r>
              <a:rPr lang="nl-NL" noProof="0"/>
              <a:t>M250857 | Draagvlakonderzoek | Vogelbescherming Nederland</a:t>
            </a:r>
          </a:p>
        </p:txBody>
      </p:sp>
      <p:sp>
        <p:nvSpPr>
          <p:cNvPr id="5" name="Slide Number Placeholder 4">
            <a:extLst>
              <a:ext uri="{FF2B5EF4-FFF2-40B4-BE49-F238E27FC236}">
                <a16:creationId xmlns:a16="http://schemas.microsoft.com/office/drawing/2014/main" id="{D4951EB2-E096-4D10-AD1C-C514E34AAE85}"/>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sp>
        <p:nvSpPr>
          <p:cNvPr id="6" name="Rectangle 5">
            <a:extLst>
              <a:ext uri="{FF2B5EF4-FFF2-40B4-BE49-F238E27FC236}">
                <a16:creationId xmlns:a16="http://schemas.microsoft.com/office/drawing/2014/main" id="{4521E163-9702-4993-9432-8A4F6B3B4442}"/>
              </a:ext>
            </a:extLst>
          </p:cNvPr>
          <p:cNvSpPr/>
          <p:nvPr userDrawn="1"/>
        </p:nvSpPr>
        <p:spPr>
          <a:xfrm>
            <a:off x="695324" y="549275"/>
            <a:ext cx="2573531" cy="547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7" name="Group 6">
            <a:extLst>
              <a:ext uri="{FF2B5EF4-FFF2-40B4-BE49-F238E27FC236}">
                <a16:creationId xmlns:a16="http://schemas.microsoft.com/office/drawing/2014/main" id="{8CCAD6A6-02D2-44B5-ABBD-6B399EF262C7}"/>
              </a:ext>
            </a:extLst>
          </p:cNvPr>
          <p:cNvGrpSpPr/>
          <p:nvPr userDrawn="1"/>
        </p:nvGrpSpPr>
        <p:grpSpPr>
          <a:xfrm>
            <a:off x="695325" y="-378000"/>
            <a:ext cx="10801350" cy="180000"/>
            <a:chOff x="695325" y="-754380"/>
            <a:chExt cx="10801350" cy="8244840"/>
          </a:xfrm>
        </p:grpSpPr>
        <p:cxnSp>
          <p:nvCxnSpPr>
            <p:cNvPr id="8" name="Straight Connector 7">
              <a:extLst>
                <a:ext uri="{FF2B5EF4-FFF2-40B4-BE49-F238E27FC236}">
                  <a16:creationId xmlns:a16="http://schemas.microsoft.com/office/drawing/2014/main" id="{3BE1C755-52D1-4251-8196-7C480A0DF61E}"/>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994BCB-C957-468C-A3BD-F1BCD7BAE468}"/>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9BB3FF-BD79-44F1-97CE-370EA97FE8F5}"/>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9E8036C-873D-42CC-A0F3-C9A29D839C0F}"/>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AD0E23-5719-42ED-972B-76C3257341D1}"/>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CCA10EA-2A3E-4E09-AEAD-9B2D406843F5}"/>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E523F2-D147-4AAC-B7EB-07DD42182335}"/>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911E3B8-44EA-4E40-8E18-46F279D3CD1E}"/>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C52193-886C-490B-8ED4-34CBAEA847F2}"/>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AA0A93-49CC-4139-ACF4-043A97AA3485}"/>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6EF81BD-5F83-4EDD-8A26-403556A5E718}"/>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6D6AB7-26A6-4354-A318-CB4D1CC5979D}"/>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61F336-73DB-4581-A8DD-99332A78C064}"/>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CEDDBF-AEBE-4AD5-9B8A-90BD41A2A5A6}"/>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3AA908-9E3C-492F-B50B-CD2998131B95}"/>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5713AC-0A86-4114-A12C-47101A848D06}"/>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B7074D-5363-47AB-A92D-AF09BC04E2C9}"/>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54C07C-F04E-4E88-B90B-6FF535AC9D59}"/>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19910ED-462C-4D16-AFDA-04158CC2655C}"/>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7D44A42-702D-477C-A783-8B49974FCDDE}"/>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15CA4B-0359-4508-AE6B-9184D4F7DA27}"/>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371720-E6B1-4692-8F4D-0B5AAB4DB07B}"/>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91A5C82-9C57-4E11-880F-60DAD53D4AA8}"/>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2E9623F-340E-4EB8-9247-A2BDEB4B93ED}"/>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BF8EA00-3EDA-4A40-AC14-E6471CB54E85}"/>
              </a:ext>
            </a:extLst>
          </p:cNvPr>
          <p:cNvGrpSpPr/>
          <p:nvPr userDrawn="1"/>
        </p:nvGrpSpPr>
        <p:grpSpPr>
          <a:xfrm>
            <a:off x="-379240" y="549275"/>
            <a:ext cx="180000" cy="5478222"/>
            <a:chOff x="695325" y="549275"/>
            <a:chExt cx="10803731" cy="5478222"/>
          </a:xfrm>
        </p:grpSpPr>
        <p:cxnSp>
          <p:nvCxnSpPr>
            <p:cNvPr id="33" name="Straight Connector 32">
              <a:extLst>
                <a:ext uri="{FF2B5EF4-FFF2-40B4-BE49-F238E27FC236}">
                  <a16:creationId xmlns:a16="http://schemas.microsoft.com/office/drawing/2014/main" id="{F653C9CD-7B82-4270-9365-53A14ED4DA0B}"/>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532B2FC-3F2C-4C68-B515-E26982C783C3}"/>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DC360B-069B-4090-9743-74FCB650A168}"/>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CB3648-469B-4500-8419-77DE0AD71B0C}"/>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ABEEDF-FDB7-4711-9587-4684E599EE06}"/>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24FC521-7ECD-4BD5-8125-F6CBBD72A147}"/>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A6EB53-20D7-4ECB-97DC-E43138C2E6E2}"/>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974ABA-F7E7-4DED-9481-A590FFBA17F0}"/>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A622B42-139E-4F75-85C0-4A58F3C4C464}"/>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304EAA8-53A9-435A-B713-68CD66D72FF4}"/>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8E1FA8-999A-4C15-8DE8-73CAE03A95B1}"/>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7307BB3-9915-4413-8701-C89223873B68}"/>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316B238-4652-418D-99DF-EA2DED5B5F8F}"/>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365DCD7-2B93-4B5B-BD2A-F9BFB9BBC0E1}"/>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897EC61-EB2A-4E95-A93C-39B405E98A60}"/>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898C37B-9262-4DC8-976B-F1ED677786DD}"/>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2C5BE29-023C-4E44-945B-FFF1D61B40C5}"/>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870B45-C6FC-4F73-94C1-D23851B5957D}"/>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EA08E2A-3408-4300-A38B-6836EFA51C7E}"/>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0DDEB71-1397-4B50-A5A5-659BEE31FE94}"/>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AD3FFB7-1942-4C95-B0C4-B474B0A851FB}"/>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15270F4-E515-4A39-B05F-F287062DC29D}"/>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29ABBF7-CCC2-4C07-9D65-D01CDD05BFFD}"/>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44C0BD9-7DF5-4B96-B71C-DA012BFC5879}"/>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B78F68-A214-4BF6-8BC5-0741366D66B5}"/>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AB1C3F4-A3C2-4420-B655-94EB63C6FE0A}"/>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D63AE0E-9CE3-40DB-94C9-1DFD29CEB0E8}"/>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C38049C-98DE-42C2-93F2-C74F8A295942}"/>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255BA2F-6458-45EA-BA55-79F85E527428}"/>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A23FF56-D374-408A-809A-03B200047B82}"/>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541AE8-3451-415E-8AE5-57CDBD6B4DE5}"/>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Content Placeholder 64">
            <a:extLst>
              <a:ext uri="{FF2B5EF4-FFF2-40B4-BE49-F238E27FC236}">
                <a16:creationId xmlns:a16="http://schemas.microsoft.com/office/drawing/2014/main" id="{4567B9A4-9072-4738-B1F5-AC96BBF18ADA}"/>
              </a:ext>
            </a:extLst>
          </p:cNvPr>
          <p:cNvSpPr>
            <a:spLocks noGrp="1"/>
          </p:cNvSpPr>
          <p:nvPr>
            <p:ph sz="quarter" idx="13" hasCustomPrompt="1"/>
          </p:nvPr>
        </p:nvSpPr>
        <p:spPr>
          <a:xfrm>
            <a:off x="6180537" y="1458276"/>
            <a:ext cx="2573932" cy="4563111"/>
          </a:xfrm>
        </p:spPr>
        <p:txBody>
          <a:bodyPr/>
          <a:lstStyle>
            <a:lvl1pPr>
              <a:defRPr/>
            </a:lvl1pPr>
          </a:lstStyle>
          <a:p>
            <a:pPr lvl="0"/>
            <a:r>
              <a:rPr lang="nl-NL" noProof="0" dirty="0"/>
              <a:t>Ruimte voor tekst, of klik op het icoon om een afbeelding toe te voegen, of selecteer het vak en plak met Ctrl + V.</a:t>
            </a:r>
          </a:p>
        </p:txBody>
      </p:sp>
      <p:sp>
        <p:nvSpPr>
          <p:cNvPr id="67" name="Text Placeholder 66">
            <a:extLst>
              <a:ext uri="{FF2B5EF4-FFF2-40B4-BE49-F238E27FC236}">
                <a16:creationId xmlns:a16="http://schemas.microsoft.com/office/drawing/2014/main" id="{C8DC8FC7-598D-495D-9B19-CA28F42EAF6A}"/>
              </a:ext>
            </a:extLst>
          </p:cNvPr>
          <p:cNvSpPr>
            <a:spLocks noGrp="1"/>
          </p:cNvSpPr>
          <p:nvPr>
            <p:ph type="body" sz="quarter" idx="14" hasCustomPrompt="1"/>
          </p:nvPr>
        </p:nvSpPr>
        <p:spPr>
          <a:xfrm>
            <a:off x="3438525" y="1458277"/>
            <a:ext cx="2573338" cy="4563112"/>
          </a:xfrm>
        </p:spPr>
        <p:txBody>
          <a:bodyPr/>
          <a:lstStyle>
            <a:lvl1pPr>
              <a:defRPr/>
            </a:lvl1pPr>
          </a:lstStyle>
          <a:p>
            <a:pPr lvl="0"/>
            <a:r>
              <a:rPr lang="nl-NL" noProof="0"/>
              <a:t>Ruimte voor tekst</a:t>
            </a:r>
          </a:p>
        </p:txBody>
      </p:sp>
      <p:sp>
        <p:nvSpPr>
          <p:cNvPr id="68" name="Content Placeholder 64">
            <a:extLst>
              <a:ext uri="{FF2B5EF4-FFF2-40B4-BE49-F238E27FC236}">
                <a16:creationId xmlns:a16="http://schemas.microsoft.com/office/drawing/2014/main" id="{AD4E83B7-4F2C-445D-B5D2-25BFD443DDB7}"/>
              </a:ext>
            </a:extLst>
          </p:cNvPr>
          <p:cNvSpPr>
            <a:spLocks noGrp="1"/>
          </p:cNvSpPr>
          <p:nvPr>
            <p:ph sz="quarter" idx="15" hasCustomPrompt="1"/>
          </p:nvPr>
        </p:nvSpPr>
        <p:spPr>
          <a:xfrm>
            <a:off x="8923143" y="1458276"/>
            <a:ext cx="2573932" cy="4563111"/>
          </a:xfrm>
        </p:spPr>
        <p:txBody>
          <a:bodyPr/>
          <a:lstStyle>
            <a:lvl1pPr>
              <a:defRPr/>
            </a:lvl1pPr>
          </a:lstStyle>
          <a:p>
            <a:pPr lvl="0"/>
            <a:r>
              <a:rPr lang="nl-NL" noProof="0" dirty="0"/>
              <a:t>Ruimte voor tekst, of klik op het icoon om een afbeelding toe te voegen, of selecteer het vak en plak met Ctrl + V.</a:t>
            </a:r>
          </a:p>
        </p:txBody>
      </p:sp>
      <p:sp>
        <p:nvSpPr>
          <p:cNvPr id="69" name="TextBox 68">
            <a:extLst>
              <a:ext uri="{FF2B5EF4-FFF2-40B4-BE49-F238E27FC236}">
                <a16:creationId xmlns:a16="http://schemas.microsoft.com/office/drawing/2014/main" id="{6D791B8A-844D-4D8B-8283-C0034DDA5C1C}"/>
              </a:ext>
            </a:extLst>
          </p:cNvPr>
          <p:cNvSpPr txBox="1"/>
          <p:nvPr userDrawn="1"/>
        </p:nvSpPr>
        <p:spPr>
          <a:xfrm rot="16200000">
            <a:off x="-1692059" y="2669778"/>
            <a:ext cx="5895845" cy="1231106"/>
          </a:xfrm>
          <a:prstGeom prst="rect">
            <a:avLst/>
          </a:prstGeom>
          <a:noFill/>
        </p:spPr>
        <p:txBody>
          <a:bodyPr wrap="none" lIns="0" tIns="0" rIns="0" bIns="0" rtlCol="0" anchor="ctr" anchorCtr="0">
            <a:spAutoFit/>
          </a:bodyPr>
          <a:lstStyle/>
          <a:p>
            <a:r>
              <a:rPr lang="nl-NL" sz="8000" b="1" noProof="0">
                <a:solidFill>
                  <a:schemeClr val="bg1"/>
                </a:solidFill>
                <a:latin typeface="Outfit ExtraBold" pitchFamily="2" charset="0"/>
              </a:rPr>
              <a:t>CONCLUSIE</a:t>
            </a:r>
          </a:p>
        </p:txBody>
      </p:sp>
      <p:pic>
        <p:nvPicPr>
          <p:cNvPr id="70" name="Graphic 69">
            <a:extLst>
              <a:ext uri="{FF2B5EF4-FFF2-40B4-BE49-F238E27FC236}">
                <a16:creationId xmlns:a16="http://schemas.microsoft.com/office/drawing/2014/main" id="{A7D65CD5-7A48-492B-BD50-22A7477420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07381" y="5479194"/>
            <a:ext cx="1147572" cy="382354"/>
          </a:xfrm>
          <a:prstGeom prst="rect">
            <a:avLst/>
          </a:prstGeom>
        </p:spPr>
      </p:pic>
    </p:spTree>
    <p:extLst>
      <p:ext uri="{BB962C8B-B14F-4D97-AF65-F5344CB8AC3E}">
        <p14:creationId xmlns:p14="http://schemas.microsoft.com/office/powerpoint/2010/main" val="70715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print">
    <p:spTree>
      <p:nvGrpSpPr>
        <p:cNvPr id="1" name=""/>
        <p:cNvGrpSpPr/>
        <p:nvPr/>
      </p:nvGrpSpPr>
      <p:grpSpPr>
        <a:xfrm>
          <a:off x="0" y="0"/>
          <a:ext cx="0" cy="0"/>
          <a:chOff x="0" y="0"/>
          <a:chExt cx="0" cy="0"/>
        </a:xfrm>
      </p:grpSpPr>
      <p:sp>
        <p:nvSpPr>
          <p:cNvPr id="98" name="Rechthoek 97">
            <a:extLst>
              <a:ext uri="{FF2B5EF4-FFF2-40B4-BE49-F238E27FC236}">
                <a16:creationId xmlns:a16="http://schemas.microsoft.com/office/drawing/2014/main" id="{DC078FF5-7E24-4544-A40A-521B5FDDDCB3}"/>
              </a:ext>
            </a:extLst>
          </p:cNvPr>
          <p:cNvSpPr/>
          <p:nvPr userDrawn="1"/>
        </p:nvSpPr>
        <p:spPr>
          <a:xfrm>
            <a:off x="707321" y="549275"/>
            <a:ext cx="1631270" cy="5472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7" name="Afbeelding 106">
            <a:extLst>
              <a:ext uri="{FF2B5EF4-FFF2-40B4-BE49-F238E27FC236}">
                <a16:creationId xmlns:a16="http://schemas.microsoft.com/office/drawing/2014/main" id="{A53273A8-090A-4566-8EB1-9527C6E7EAC3}"/>
              </a:ext>
            </a:extLst>
          </p:cNvPr>
          <p:cNvPicPr>
            <a:picLocks noChangeAspect="1"/>
          </p:cNvPicPr>
          <p:nvPr userDrawn="1"/>
        </p:nvPicPr>
        <p:blipFill rotWithShape="1">
          <a:blip r:embed="rId2"/>
          <a:srcRect l="30936" t="24568" r="57869" b="35301"/>
          <a:stretch/>
        </p:blipFill>
        <p:spPr>
          <a:xfrm>
            <a:off x="707281" y="549275"/>
            <a:ext cx="1631310" cy="5472100"/>
          </a:xfrm>
          <a:prstGeom prst="rect">
            <a:avLst/>
          </a:prstGeom>
        </p:spPr>
      </p:pic>
      <p:sp>
        <p:nvSpPr>
          <p:cNvPr id="3" name="Tijdelijke aanduiding voor datum 2">
            <a:extLst>
              <a:ext uri="{FF2B5EF4-FFF2-40B4-BE49-F238E27FC236}">
                <a16:creationId xmlns:a16="http://schemas.microsoft.com/office/drawing/2014/main" id="{DEB75E48-7BFD-4033-B8EA-658A611C432B}"/>
              </a:ext>
            </a:extLst>
          </p:cNvPr>
          <p:cNvSpPr>
            <a:spLocks noGrp="1"/>
          </p:cNvSpPr>
          <p:nvPr>
            <p:ph type="dt" sz="half" idx="10"/>
          </p:nvPr>
        </p:nvSpPr>
        <p:spPr/>
        <p:txBody>
          <a:bodyPr/>
          <a:lstStyle/>
          <a:p>
            <a:fld id="{2F6C7E07-DCAB-4422-872C-035D9B3357C5}" type="datetime1">
              <a:rPr lang="nl-NL" noProof="0" smtClean="0"/>
              <a:t>9-10-2025</a:t>
            </a:fld>
            <a:endParaRPr lang="nl-NL" noProof="0"/>
          </a:p>
        </p:txBody>
      </p:sp>
      <p:sp>
        <p:nvSpPr>
          <p:cNvPr id="4" name="Tijdelijke aanduiding voor voettekst 3">
            <a:extLst>
              <a:ext uri="{FF2B5EF4-FFF2-40B4-BE49-F238E27FC236}">
                <a16:creationId xmlns:a16="http://schemas.microsoft.com/office/drawing/2014/main" id="{13A5595A-E47E-475C-AF5C-AC3306C244D2}"/>
              </a:ext>
            </a:extLst>
          </p:cNvPr>
          <p:cNvSpPr>
            <a:spLocks noGrp="1"/>
          </p:cNvSpPr>
          <p:nvPr>
            <p:ph type="ftr" sz="quarter" idx="11"/>
          </p:nvPr>
        </p:nvSpPr>
        <p:spPr>
          <a:xfrm>
            <a:off x="1609526" y="6207851"/>
            <a:ext cx="8058150" cy="365125"/>
          </a:xfrm>
        </p:spPr>
        <p:txBody>
          <a:bodyPr/>
          <a:lstStyle/>
          <a:p>
            <a:r>
              <a:rPr lang="nl-NL" noProof="0"/>
              <a:t>M250857 | Draagvlakonderzoek | Vogelbescherming Nederland</a:t>
            </a:r>
          </a:p>
        </p:txBody>
      </p:sp>
      <p:sp>
        <p:nvSpPr>
          <p:cNvPr id="5" name="Tijdelijke aanduiding voor dianummer 4">
            <a:extLst>
              <a:ext uri="{FF2B5EF4-FFF2-40B4-BE49-F238E27FC236}">
                <a16:creationId xmlns:a16="http://schemas.microsoft.com/office/drawing/2014/main" id="{D3EA7508-56F1-4824-AFFF-87FED6E87CA5}"/>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sp>
        <p:nvSpPr>
          <p:cNvPr id="29" name="Ovaal 4">
            <a:extLst>
              <a:ext uri="{FF2B5EF4-FFF2-40B4-BE49-F238E27FC236}">
                <a16:creationId xmlns:a16="http://schemas.microsoft.com/office/drawing/2014/main" id="{BAC908DD-9CCE-4824-9EC0-130241967DFE}"/>
              </a:ext>
            </a:extLst>
          </p:cNvPr>
          <p:cNvSpPr/>
          <p:nvPr userDrawn="1"/>
        </p:nvSpPr>
        <p:spPr>
          <a:xfrm>
            <a:off x="7176482" y="1958139"/>
            <a:ext cx="4320192" cy="731076"/>
          </a:xfrm>
          <a:prstGeom prst="rect">
            <a:avLst/>
          </a:prstGeom>
          <a:noFill/>
          <a:ln>
            <a:noFill/>
          </a:ln>
          <a:effectLst/>
          <a:scene3d>
            <a:camera prst="orthographicFront"/>
            <a:lightRig rig="flat" dir="t"/>
          </a:scene3d>
          <a:sp3d/>
        </p:spPr>
        <p:txBody>
          <a:bodyPr spcFirstLastPara="0" vert="horz" wrap="square" lIns="0" tIns="90000" rIns="0" bIns="0" numCol="1" spcCol="1270" anchor="t" anchorCtr="0">
            <a:noAutofit/>
          </a:bodyPr>
          <a:lstStyle/>
          <a:p>
            <a:pPr marL="0" marR="0" lvl="0" indent="0" algn="l" defTabSz="711182" eaLnBrk="1" fontAlgn="auto" latinLnBrk="0" hangingPunct="1">
              <a:lnSpc>
                <a:spcPct val="120000"/>
              </a:lnSpc>
              <a:spcBef>
                <a:spcPct val="0"/>
              </a:spcBef>
              <a:spcAft>
                <a:spcPts val="0"/>
              </a:spcAft>
              <a:buClrTx/>
              <a:buSzTx/>
              <a:buFontTx/>
              <a:buNone/>
              <a:tabLst/>
              <a:defRPr/>
            </a:pPr>
            <a:r>
              <a:rPr kumimoji="0" lang="nl-NL" sz="2000" b="0" i="0" u="none" strike="noStrike" kern="0" cap="none" spc="0" normalizeH="0" baseline="0" noProof="0" dirty="0">
                <a:ln>
                  <a:noFill/>
                </a:ln>
                <a:solidFill>
                  <a:schemeClr val="accent4">
                    <a:lumMod val="50000"/>
                  </a:schemeClr>
                </a:solidFill>
                <a:effectLst/>
                <a:uLnTx/>
                <a:uFillTx/>
                <a:latin typeface="+mn-lt"/>
              </a:rPr>
              <a:t>Motivaction gebruikt uitsluitend </a:t>
            </a:r>
            <a:br>
              <a:rPr kumimoji="0" lang="nl-NL" sz="2000" b="0" i="0" u="none" strike="noStrike" kern="0" cap="none" spc="0" normalizeH="0" baseline="0" noProof="0" dirty="0">
                <a:ln>
                  <a:noFill/>
                </a:ln>
                <a:solidFill>
                  <a:schemeClr val="accent4">
                    <a:lumMod val="50000"/>
                  </a:schemeClr>
                </a:solidFill>
                <a:effectLst/>
                <a:uLnTx/>
                <a:uFillTx/>
                <a:latin typeface="+mn-lt"/>
              </a:rPr>
            </a:br>
            <a:r>
              <a:rPr kumimoji="0" lang="nl-NL" sz="2000" b="0" i="0" u="none" strike="noStrike" kern="0" cap="none" spc="0" normalizeH="0" baseline="0" noProof="0" dirty="0">
                <a:ln>
                  <a:noFill/>
                </a:ln>
                <a:solidFill>
                  <a:schemeClr val="accent4">
                    <a:lumMod val="50000"/>
                  </a:schemeClr>
                </a:solidFill>
                <a:effectLst/>
                <a:uLnTx/>
                <a:uFillTx/>
                <a:latin typeface="+mn-lt"/>
              </a:rPr>
              <a:t>papier met een FSC-label </a:t>
            </a:r>
          </a:p>
        </p:txBody>
      </p:sp>
      <p:sp>
        <p:nvSpPr>
          <p:cNvPr id="30" name="Ovaal 6">
            <a:extLst>
              <a:ext uri="{FF2B5EF4-FFF2-40B4-BE49-F238E27FC236}">
                <a16:creationId xmlns:a16="http://schemas.microsoft.com/office/drawing/2014/main" id="{52712B77-BCA6-4A42-8E42-7C6AC0A066E7}"/>
              </a:ext>
            </a:extLst>
          </p:cNvPr>
          <p:cNvSpPr/>
          <p:nvPr userDrawn="1"/>
        </p:nvSpPr>
        <p:spPr>
          <a:xfrm>
            <a:off x="7164488" y="2889935"/>
            <a:ext cx="4320192" cy="731078"/>
          </a:xfrm>
          <a:prstGeom prst="rect">
            <a:avLst/>
          </a:prstGeom>
          <a:noFill/>
          <a:ln>
            <a:noFill/>
          </a:ln>
          <a:effectLst/>
          <a:scene3d>
            <a:camera prst="orthographicFront"/>
            <a:lightRig rig="flat" dir="t"/>
          </a:scene3d>
          <a:sp3d/>
        </p:spPr>
        <p:txBody>
          <a:bodyPr spcFirstLastPara="0" vert="horz" wrap="square" lIns="0" tIns="90000" rIns="0" bIns="0" numCol="1" spcCol="1270" anchor="t" anchorCtr="0">
            <a:noAutofit/>
          </a:bodyPr>
          <a:lstStyle/>
          <a:p>
            <a:pPr marL="0" marR="0" lvl="0" indent="0" algn="l" defTabSz="711182" eaLnBrk="1" fontAlgn="auto" latinLnBrk="0" hangingPunct="1">
              <a:lnSpc>
                <a:spcPct val="120000"/>
              </a:lnSpc>
              <a:spcBef>
                <a:spcPct val="0"/>
              </a:spcBef>
              <a:spcAft>
                <a:spcPts val="0"/>
              </a:spcAft>
              <a:buClrTx/>
              <a:buSzTx/>
              <a:buFontTx/>
              <a:buNone/>
              <a:tabLst/>
              <a:defRPr/>
            </a:pPr>
            <a:r>
              <a:rPr kumimoji="0" lang="nl-NL" sz="2000" b="0" i="0" u="none" strike="noStrike" kern="0" cap="none" spc="0" normalizeH="0" baseline="0" noProof="0" dirty="0">
                <a:ln>
                  <a:noFill/>
                </a:ln>
                <a:solidFill>
                  <a:schemeClr val="accent4">
                    <a:lumMod val="50000"/>
                  </a:schemeClr>
                </a:solidFill>
                <a:effectLst/>
                <a:uLnTx/>
                <a:uFillTx/>
                <a:latin typeface="+mn-lt"/>
              </a:rPr>
              <a:t>Motivaction gebruikt </a:t>
            </a:r>
            <a:br>
              <a:rPr kumimoji="0" lang="nl-NL" sz="2000" b="0" i="0" u="none" strike="noStrike" kern="0" cap="none" spc="0" normalizeH="0" baseline="0" noProof="0" dirty="0">
                <a:ln>
                  <a:noFill/>
                </a:ln>
                <a:solidFill>
                  <a:schemeClr val="accent4">
                    <a:lumMod val="50000"/>
                  </a:schemeClr>
                </a:solidFill>
                <a:effectLst/>
                <a:uLnTx/>
                <a:uFillTx/>
                <a:latin typeface="+mn-lt"/>
              </a:rPr>
            </a:br>
            <a:r>
              <a:rPr kumimoji="0" lang="nl-NL" sz="2000" b="0" i="0" u="none" strike="noStrike" kern="0" cap="none" spc="0" normalizeH="0" baseline="0" noProof="0" dirty="0">
                <a:ln>
                  <a:noFill/>
                </a:ln>
                <a:solidFill>
                  <a:schemeClr val="accent4">
                    <a:lumMod val="50000"/>
                  </a:schemeClr>
                </a:solidFill>
                <a:effectLst/>
                <a:uLnTx/>
                <a:uFillTx/>
                <a:latin typeface="+mn-lt"/>
              </a:rPr>
              <a:t>energiezuinige auto’s </a:t>
            </a:r>
          </a:p>
        </p:txBody>
      </p:sp>
      <p:sp>
        <p:nvSpPr>
          <p:cNvPr id="31" name="Ovaal 8">
            <a:extLst>
              <a:ext uri="{FF2B5EF4-FFF2-40B4-BE49-F238E27FC236}">
                <a16:creationId xmlns:a16="http://schemas.microsoft.com/office/drawing/2014/main" id="{CA7561B9-8ECC-4178-A805-43E5B1B9B69E}"/>
              </a:ext>
            </a:extLst>
          </p:cNvPr>
          <p:cNvSpPr/>
          <p:nvPr userDrawn="1"/>
        </p:nvSpPr>
        <p:spPr>
          <a:xfrm>
            <a:off x="7176483" y="3817273"/>
            <a:ext cx="4320192" cy="731076"/>
          </a:xfrm>
          <a:prstGeom prst="rect">
            <a:avLst/>
          </a:prstGeom>
          <a:noFill/>
          <a:ln>
            <a:noFill/>
          </a:ln>
          <a:effectLst/>
          <a:scene3d>
            <a:camera prst="orthographicFront"/>
            <a:lightRig rig="flat" dir="t"/>
          </a:scene3d>
          <a:sp3d/>
        </p:spPr>
        <p:txBody>
          <a:bodyPr spcFirstLastPara="0" vert="horz" wrap="square" lIns="0" tIns="90000" rIns="0" bIns="0" numCol="1" spcCol="1270" anchor="t" anchorCtr="0">
            <a:noAutofit/>
          </a:bodyPr>
          <a:lstStyle/>
          <a:p>
            <a:pPr marL="0" marR="0" lvl="0" indent="0" algn="l" defTabSz="711182" eaLnBrk="1" fontAlgn="auto" latinLnBrk="0" hangingPunct="1">
              <a:lnSpc>
                <a:spcPct val="120000"/>
              </a:lnSpc>
              <a:spcBef>
                <a:spcPct val="0"/>
              </a:spcBef>
              <a:spcAft>
                <a:spcPts val="0"/>
              </a:spcAft>
              <a:buClrTx/>
              <a:buSzTx/>
              <a:buFontTx/>
              <a:buNone/>
              <a:tabLst/>
              <a:defRPr/>
            </a:pPr>
            <a:r>
              <a:rPr kumimoji="0" lang="nl-NL" sz="2000" b="0" i="0" u="none" strike="noStrike" kern="0" cap="none" spc="0" normalizeH="0" baseline="0" noProof="0" dirty="0">
                <a:ln>
                  <a:noFill/>
                </a:ln>
                <a:solidFill>
                  <a:schemeClr val="accent4">
                    <a:lumMod val="50000"/>
                  </a:schemeClr>
                </a:solidFill>
                <a:effectLst/>
                <a:uLnTx/>
                <a:uFillTx/>
                <a:latin typeface="+mn-lt"/>
              </a:rPr>
              <a:t>Motivaction gebruikt </a:t>
            </a:r>
            <a:br>
              <a:rPr kumimoji="0" lang="nl-NL" sz="2000" b="0" i="0" u="none" strike="noStrike" kern="0" cap="none" spc="0" normalizeH="0" baseline="0" noProof="0" dirty="0">
                <a:ln>
                  <a:noFill/>
                </a:ln>
                <a:solidFill>
                  <a:schemeClr val="accent4">
                    <a:lumMod val="50000"/>
                  </a:schemeClr>
                </a:solidFill>
                <a:effectLst/>
                <a:uLnTx/>
                <a:uFillTx/>
                <a:latin typeface="+mn-lt"/>
              </a:rPr>
            </a:br>
            <a:r>
              <a:rPr kumimoji="0" lang="nl-NL" sz="2000" b="0" i="0" u="none" strike="noStrike" kern="0" cap="none" spc="0" normalizeH="0" baseline="0" noProof="0" dirty="0">
                <a:ln>
                  <a:noFill/>
                </a:ln>
                <a:solidFill>
                  <a:schemeClr val="accent4">
                    <a:lumMod val="50000"/>
                  </a:schemeClr>
                </a:solidFill>
                <a:effectLst/>
                <a:uLnTx/>
                <a:uFillTx/>
                <a:latin typeface="+mn-lt"/>
              </a:rPr>
              <a:t>groene stroom </a:t>
            </a:r>
          </a:p>
        </p:txBody>
      </p:sp>
      <p:sp>
        <p:nvSpPr>
          <p:cNvPr id="32" name="Ovaal 10">
            <a:extLst>
              <a:ext uri="{FF2B5EF4-FFF2-40B4-BE49-F238E27FC236}">
                <a16:creationId xmlns:a16="http://schemas.microsoft.com/office/drawing/2014/main" id="{044731C9-4AF3-491D-B1E0-F5CF9C676496}"/>
              </a:ext>
            </a:extLst>
          </p:cNvPr>
          <p:cNvSpPr/>
          <p:nvPr userDrawn="1"/>
        </p:nvSpPr>
        <p:spPr>
          <a:xfrm>
            <a:off x="7147193" y="4749183"/>
            <a:ext cx="4349481" cy="731076"/>
          </a:xfrm>
          <a:prstGeom prst="rect">
            <a:avLst/>
          </a:prstGeom>
          <a:noFill/>
          <a:ln>
            <a:noFill/>
          </a:ln>
          <a:effectLst/>
          <a:scene3d>
            <a:camera prst="orthographicFront"/>
            <a:lightRig rig="flat" dir="t"/>
          </a:scene3d>
          <a:sp3d/>
        </p:spPr>
        <p:txBody>
          <a:bodyPr spcFirstLastPara="0" vert="horz" wrap="square" lIns="0" tIns="90000" rIns="0" bIns="0" numCol="1" spcCol="1270" anchor="t" anchorCtr="0">
            <a:noAutofit/>
          </a:bodyPr>
          <a:lstStyle/>
          <a:p>
            <a:pPr marL="0" marR="0" lvl="0" indent="0" algn="l" defTabSz="711182" eaLnBrk="1" fontAlgn="auto" latinLnBrk="0" hangingPunct="1">
              <a:lnSpc>
                <a:spcPct val="120000"/>
              </a:lnSpc>
              <a:spcBef>
                <a:spcPct val="0"/>
              </a:spcBef>
              <a:spcAft>
                <a:spcPts val="0"/>
              </a:spcAft>
              <a:buClrTx/>
              <a:buSzTx/>
              <a:buFontTx/>
              <a:buNone/>
              <a:tabLst/>
              <a:defRPr/>
            </a:pPr>
            <a:endParaRPr kumimoji="0" lang="nl-NL" sz="2000" b="0" i="0" u="none" strike="noStrike" kern="0" cap="none" spc="0" normalizeH="0" baseline="0" noProof="0" dirty="0">
              <a:ln>
                <a:noFill/>
              </a:ln>
              <a:solidFill>
                <a:schemeClr val="accent4">
                  <a:lumMod val="50000"/>
                </a:schemeClr>
              </a:solidFill>
              <a:effectLst/>
              <a:uLnTx/>
              <a:uFillTx/>
              <a:latin typeface="+mn-lt"/>
            </a:endParaRPr>
          </a:p>
        </p:txBody>
      </p:sp>
      <p:grpSp>
        <p:nvGrpSpPr>
          <p:cNvPr id="33" name="Group 7">
            <a:extLst>
              <a:ext uri="{FF2B5EF4-FFF2-40B4-BE49-F238E27FC236}">
                <a16:creationId xmlns:a16="http://schemas.microsoft.com/office/drawing/2014/main" id="{12194152-AB03-47D5-9CD4-2FE1F520F232}"/>
              </a:ext>
            </a:extLst>
          </p:cNvPr>
          <p:cNvGrpSpPr/>
          <p:nvPr userDrawn="1"/>
        </p:nvGrpSpPr>
        <p:grpSpPr>
          <a:xfrm>
            <a:off x="695325" y="-378000"/>
            <a:ext cx="10801350" cy="180000"/>
            <a:chOff x="695325" y="-754380"/>
            <a:chExt cx="10801350" cy="8244840"/>
          </a:xfrm>
        </p:grpSpPr>
        <p:cxnSp>
          <p:nvCxnSpPr>
            <p:cNvPr id="34" name="Straight Connector 8">
              <a:extLst>
                <a:ext uri="{FF2B5EF4-FFF2-40B4-BE49-F238E27FC236}">
                  <a16:creationId xmlns:a16="http://schemas.microsoft.com/office/drawing/2014/main" id="{93F6AE38-7741-4838-A8E1-E14F571562FD}"/>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9">
              <a:extLst>
                <a:ext uri="{FF2B5EF4-FFF2-40B4-BE49-F238E27FC236}">
                  <a16:creationId xmlns:a16="http://schemas.microsoft.com/office/drawing/2014/main" id="{ABCD4EF8-8D46-4C95-8316-B9C6DD8E994C}"/>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0">
              <a:extLst>
                <a:ext uri="{FF2B5EF4-FFF2-40B4-BE49-F238E27FC236}">
                  <a16:creationId xmlns:a16="http://schemas.microsoft.com/office/drawing/2014/main" id="{ABDF0F1B-1015-407B-85C5-54AA5A34810B}"/>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1">
              <a:extLst>
                <a:ext uri="{FF2B5EF4-FFF2-40B4-BE49-F238E27FC236}">
                  <a16:creationId xmlns:a16="http://schemas.microsoft.com/office/drawing/2014/main" id="{A2D98531-7EF5-4F6E-BAE0-8746B943AFE7}"/>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12">
              <a:extLst>
                <a:ext uri="{FF2B5EF4-FFF2-40B4-BE49-F238E27FC236}">
                  <a16:creationId xmlns:a16="http://schemas.microsoft.com/office/drawing/2014/main" id="{6F66BD5B-3914-415D-8DF2-4091CA7113D0}"/>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3">
              <a:extLst>
                <a:ext uri="{FF2B5EF4-FFF2-40B4-BE49-F238E27FC236}">
                  <a16:creationId xmlns:a16="http://schemas.microsoft.com/office/drawing/2014/main" id="{8799FADE-F592-4304-A7C8-343770B1E55C}"/>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14">
              <a:extLst>
                <a:ext uri="{FF2B5EF4-FFF2-40B4-BE49-F238E27FC236}">
                  <a16:creationId xmlns:a16="http://schemas.microsoft.com/office/drawing/2014/main" id="{2CFC5EE8-E4BF-4028-9FB0-6F9D57800152}"/>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15">
              <a:extLst>
                <a:ext uri="{FF2B5EF4-FFF2-40B4-BE49-F238E27FC236}">
                  <a16:creationId xmlns:a16="http://schemas.microsoft.com/office/drawing/2014/main" id="{615D88EA-6600-41FC-97AC-88B377522043}"/>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6">
              <a:extLst>
                <a:ext uri="{FF2B5EF4-FFF2-40B4-BE49-F238E27FC236}">
                  <a16:creationId xmlns:a16="http://schemas.microsoft.com/office/drawing/2014/main" id="{04DC71E9-3FF9-4B6D-BE37-9BC6AC744F3C}"/>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7">
              <a:extLst>
                <a:ext uri="{FF2B5EF4-FFF2-40B4-BE49-F238E27FC236}">
                  <a16:creationId xmlns:a16="http://schemas.microsoft.com/office/drawing/2014/main" id="{81D3760F-9C6E-446F-BEFB-3ACBFB1EF176}"/>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8">
              <a:extLst>
                <a:ext uri="{FF2B5EF4-FFF2-40B4-BE49-F238E27FC236}">
                  <a16:creationId xmlns:a16="http://schemas.microsoft.com/office/drawing/2014/main" id="{73251D69-BFB7-44D9-9A65-4D5BFD09A837}"/>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19">
              <a:extLst>
                <a:ext uri="{FF2B5EF4-FFF2-40B4-BE49-F238E27FC236}">
                  <a16:creationId xmlns:a16="http://schemas.microsoft.com/office/drawing/2014/main" id="{7402C6C9-2DC5-4545-A766-67A107EE46B9}"/>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0">
              <a:extLst>
                <a:ext uri="{FF2B5EF4-FFF2-40B4-BE49-F238E27FC236}">
                  <a16:creationId xmlns:a16="http://schemas.microsoft.com/office/drawing/2014/main" id="{89D3C85C-4D92-425B-A261-A9FB021A6242}"/>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1">
              <a:extLst>
                <a:ext uri="{FF2B5EF4-FFF2-40B4-BE49-F238E27FC236}">
                  <a16:creationId xmlns:a16="http://schemas.microsoft.com/office/drawing/2014/main" id="{6C320CB9-DF7B-4C2F-AEC8-90AEFA9E603B}"/>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2">
              <a:extLst>
                <a:ext uri="{FF2B5EF4-FFF2-40B4-BE49-F238E27FC236}">
                  <a16:creationId xmlns:a16="http://schemas.microsoft.com/office/drawing/2014/main" id="{213F60F4-2FCC-4C0F-B8E1-2A66C5E86CA7}"/>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3">
              <a:extLst>
                <a:ext uri="{FF2B5EF4-FFF2-40B4-BE49-F238E27FC236}">
                  <a16:creationId xmlns:a16="http://schemas.microsoft.com/office/drawing/2014/main" id="{483276BA-E724-4F68-947D-406269D5E0A4}"/>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24">
              <a:extLst>
                <a:ext uri="{FF2B5EF4-FFF2-40B4-BE49-F238E27FC236}">
                  <a16:creationId xmlns:a16="http://schemas.microsoft.com/office/drawing/2014/main" id="{D3C987FB-6AD3-4FEF-818C-30671CC2BCA5}"/>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a:extLst>
                <a:ext uri="{FF2B5EF4-FFF2-40B4-BE49-F238E27FC236}">
                  <a16:creationId xmlns:a16="http://schemas.microsoft.com/office/drawing/2014/main" id="{4BA70D6D-7FFC-4984-AC8F-C8230359CFC7}"/>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a:extLst>
                <a:ext uri="{FF2B5EF4-FFF2-40B4-BE49-F238E27FC236}">
                  <a16:creationId xmlns:a16="http://schemas.microsoft.com/office/drawing/2014/main" id="{7CD99E74-B522-480C-97D0-2E911952270C}"/>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a:extLst>
                <a:ext uri="{FF2B5EF4-FFF2-40B4-BE49-F238E27FC236}">
                  <a16:creationId xmlns:a16="http://schemas.microsoft.com/office/drawing/2014/main" id="{F4BAAD89-4214-4287-A724-40F6E9548602}"/>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a:extLst>
                <a:ext uri="{FF2B5EF4-FFF2-40B4-BE49-F238E27FC236}">
                  <a16:creationId xmlns:a16="http://schemas.microsoft.com/office/drawing/2014/main" id="{E1969374-89E5-4A58-A38D-3FBC6C96EFCD}"/>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a:extLst>
                <a:ext uri="{FF2B5EF4-FFF2-40B4-BE49-F238E27FC236}">
                  <a16:creationId xmlns:a16="http://schemas.microsoft.com/office/drawing/2014/main" id="{1FD33C0D-7A02-473C-992A-789A59527B4E}"/>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a:extLst>
                <a:ext uri="{FF2B5EF4-FFF2-40B4-BE49-F238E27FC236}">
                  <a16:creationId xmlns:a16="http://schemas.microsoft.com/office/drawing/2014/main" id="{D8CAB732-70BF-486E-AF5E-6509C6656145}"/>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a:extLst>
                <a:ext uri="{FF2B5EF4-FFF2-40B4-BE49-F238E27FC236}">
                  <a16:creationId xmlns:a16="http://schemas.microsoft.com/office/drawing/2014/main" id="{3555474A-2668-425A-8C86-1E923C5261B0}"/>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32">
            <a:extLst>
              <a:ext uri="{FF2B5EF4-FFF2-40B4-BE49-F238E27FC236}">
                <a16:creationId xmlns:a16="http://schemas.microsoft.com/office/drawing/2014/main" id="{72E63E8F-61AF-4782-A951-1B02F7A560D9}"/>
              </a:ext>
            </a:extLst>
          </p:cNvPr>
          <p:cNvGrpSpPr/>
          <p:nvPr userDrawn="1"/>
        </p:nvGrpSpPr>
        <p:grpSpPr>
          <a:xfrm>
            <a:off x="-379240" y="549275"/>
            <a:ext cx="180000" cy="5478222"/>
            <a:chOff x="695325" y="549275"/>
            <a:chExt cx="10803731" cy="5478222"/>
          </a:xfrm>
        </p:grpSpPr>
        <p:cxnSp>
          <p:nvCxnSpPr>
            <p:cNvPr id="59" name="Straight Connector 33">
              <a:extLst>
                <a:ext uri="{FF2B5EF4-FFF2-40B4-BE49-F238E27FC236}">
                  <a16:creationId xmlns:a16="http://schemas.microsoft.com/office/drawing/2014/main" id="{CF303B70-3221-4FD9-8E49-FAFA20288E9C}"/>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34">
              <a:extLst>
                <a:ext uri="{FF2B5EF4-FFF2-40B4-BE49-F238E27FC236}">
                  <a16:creationId xmlns:a16="http://schemas.microsoft.com/office/drawing/2014/main" id="{181562B7-B4F8-42EB-B949-5B94D3A8B6FE}"/>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35">
              <a:extLst>
                <a:ext uri="{FF2B5EF4-FFF2-40B4-BE49-F238E27FC236}">
                  <a16:creationId xmlns:a16="http://schemas.microsoft.com/office/drawing/2014/main" id="{98409250-4A07-4994-BDF9-C4306E96B3B9}"/>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36">
              <a:extLst>
                <a:ext uri="{FF2B5EF4-FFF2-40B4-BE49-F238E27FC236}">
                  <a16:creationId xmlns:a16="http://schemas.microsoft.com/office/drawing/2014/main" id="{38BAB357-90F9-429E-962A-70DC2029F120}"/>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37">
              <a:extLst>
                <a:ext uri="{FF2B5EF4-FFF2-40B4-BE49-F238E27FC236}">
                  <a16:creationId xmlns:a16="http://schemas.microsoft.com/office/drawing/2014/main" id="{DABAED54-38E5-4382-8B1A-FC4D7B8D3196}"/>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38">
              <a:extLst>
                <a:ext uri="{FF2B5EF4-FFF2-40B4-BE49-F238E27FC236}">
                  <a16:creationId xmlns:a16="http://schemas.microsoft.com/office/drawing/2014/main" id="{A13E65A0-9C33-4FBB-B53B-22BDC9965F43}"/>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39">
              <a:extLst>
                <a:ext uri="{FF2B5EF4-FFF2-40B4-BE49-F238E27FC236}">
                  <a16:creationId xmlns:a16="http://schemas.microsoft.com/office/drawing/2014/main" id="{D7964A4F-231B-45B8-93E0-18001E3E81AE}"/>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40">
              <a:extLst>
                <a:ext uri="{FF2B5EF4-FFF2-40B4-BE49-F238E27FC236}">
                  <a16:creationId xmlns:a16="http://schemas.microsoft.com/office/drawing/2014/main" id="{44D87566-5161-4D45-8C2C-CE7FD3C6745F}"/>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41">
              <a:extLst>
                <a:ext uri="{FF2B5EF4-FFF2-40B4-BE49-F238E27FC236}">
                  <a16:creationId xmlns:a16="http://schemas.microsoft.com/office/drawing/2014/main" id="{69D95736-DBD7-4172-A5BC-B08420D08D3A}"/>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42">
              <a:extLst>
                <a:ext uri="{FF2B5EF4-FFF2-40B4-BE49-F238E27FC236}">
                  <a16:creationId xmlns:a16="http://schemas.microsoft.com/office/drawing/2014/main" id="{EDA63E88-D5BD-494B-8C7F-C716D021D3FD}"/>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43">
              <a:extLst>
                <a:ext uri="{FF2B5EF4-FFF2-40B4-BE49-F238E27FC236}">
                  <a16:creationId xmlns:a16="http://schemas.microsoft.com/office/drawing/2014/main" id="{9073C586-84F2-4E85-9BDD-D9BF7BC4A8D1}"/>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44">
              <a:extLst>
                <a:ext uri="{FF2B5EF4-FFF2-40B4-BE49-F238E27FC236}">
                  <a16:creationId xmlns:a16="http://schemas.microsoft.com/office/drawing/2014/main" id="{9DADD705-3F46-47B9-8834-17189CA170B9}"/>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45">
              <a:extLst>
                <a:ext uri="{FF2B5EF4-FFF2-40B4-BE49-F238E27FC236}">
                  <a16:creationId xmlns:a16="http://schemas.microsoft.com/office/drawing/2014/main" id="{19F616C5-9233-4AB8-B5FA-CA1F6EA1FB87}"/>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46">
              <a:extLst>
                <a:ext uri="{FF2B5EF4-FFF2-40B4-BE49-F238E27FC236}">
                  <a16:creationId xmlns:a16="http://schemas.microsoft.com/office/drawing/2014/main" id="{3D7E73D0-EA70-4264-BD27-8A3BDFB6BBA8}"/>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47">
              <a:extLst>
                <a:ext uri="{FF2B5EF4-FFF2-40B4-BE49-F238E27FC236}">
                  <a16:creationId xmlns:a16="http://schemas.microsoft.com/office/drawing/2014/main" id="{02CCF332-6AAA-4167-9331-DF8D008B7F3F}"/>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48">
              <a:extLst>
                <a:ext uri="{FF2B5EF4-FFF2-40B4-BE49-F238E27FC236}">
                  <a16:creationId xmlns:a16="http://schemas.microsoft.com/office/drawing/2014/main" id="{26EE1AD5-AD81-4402-8AC6-D468F3386D62}"/>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49">
              <a:extLst>
                <a:ext uri="{FF2B5EF4-FFF2-40B4-BE49-F238E27FC236}">
                  <a16:creationId xmlns:a16="http://schemas.microsoft.com/office/drawing/2014/main" id="{2C3F1B31-E04C-45CA-A754-CA966F0A43BC}"/>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50">
              <a:extLst>
                <a:ext uri="{FF2B5EF4-FFF2-40B4-BE49-F238E27FC236}">
                  <a16:creationId xmlns:a16="http://schemas.microsoft.com/office/drawing/2014/main" id="{3A5E4001-DD46-4939-AB20-17B2C922721D}"/>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51">
              <a:extLst>
                <a:ext uri="{FF2B5EF4-FFF2-40B4-BE49-F238E27FC236}">
                  <a16:creationId xmlns:a16="http://schemas.microsoft.com/office/drawing/2014/main" id="{4DDF3FA4-4333-419F-B2BA-40FAFA7911AD}"/>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52">
              <a:extLst>
                <a:ext uri="{FF2B5EF4-FFF2-40B4-BE49-F238E27FC236}">
                  <a16:creationId xmlns:a16="http://schemas.microsoft.com/office/drawing/2014/main" id="{5013124D-CA22-4A09-87B2-29F32F7AC111}"/>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53">
              <a:extLst>
                <a:ext uri="{FF2B5EF4-FFF2-40B4-BE49-F238E27FC236}">
                  <a16:creationId xmlns:a16="http://schemas.microsoft.com/office/drawing/2014/main" id="{86F41DE6-3BFE-4697-8E08-6A32248A97E5}"/>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54">
              <a:extLst>
                <a:ext uri="{FF2B5EF4-FFF2-40B4-BE49-F238E27FC236}">
                  <a16:creationId xmlns:a16="http://schemas.microsoft.com/office/drawing/2014/main" id="{FA634A73-891B-4B4E-B764-D9ED476C0A3F}"/>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55">
              <a:extLst>
                <a:ext uri="{FF2B5EF4-FFF2-40B4-BE49-F238E27FC236}">
                  <a16:creationId xmlns:a16="http://schemas.microsoft.com/office/drawing/2014/main" id="{52EB316F-5C88-4B0F-AB0F-DA57FC7C0A99}"/>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56">
              <a:extLst>
                <a:ext uri="{FF2B5EF4-FFF2-40B4-BE49-F238E27FC236}">
                  <a16:creationId xmlns:a16="http://schemas.microsoft.com/office/drawing/2014/main" id="{5755456C-DAFC-44AE-9D54-77BB4359DAE5}"/>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57">
              <a:extLst>
                <a:ext uri="{FF2B5EF4-FFF2-40B4-BE49-F238E27FC236}">
                  <a16:creationId xmlns:a16="http://schemas.microsoft.com/office/drawing/2014/main" id="{F0E68DA8-5354-49B7-85B7-81D3CE1B0788}"/>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58">
              <a:extLst>
                <a:ext uri="{FF2B5EF4-FFF2-40B4-BE49-F238E27FC236}">
                  <a16:creationId xmlns:a16="http://schemas.microsoft.com/office/drawing/2014/main" id="{94657E3F-4C50-4704-9C0A-6B5B231335AA}"/>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59">
              <a:extLst>
                <a:ext uri="{FF2B5EF4-FFF2-40B4-BE49-F238E27FC236}">
                  <a16:creationId xmlns:a16="http://schemas.microsoft.com/office/drawing/2014/main" id="{55AD7AC9-ED85-421C-AD85-5CAC123C589D}"/>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60">
              <a:extLst>
                <a:ext uri="{FF2B5EF4-FFF2-40B4-BE49-F238E27FC236}">
                  <a16:creationId xmlns:a16="http://schemas.microsoft.com/office/drawing/2014/main" id="{8A4C7F45-4EC7-4127-8C36-4DC042AD3A22}"/>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61">
              <a:extLst>
                <a:ext uri="{FF2B5EF4-FFF2-40B4-BE49-F238E27FC236}">
                  <a16:creationId xmlns:a16="http://schemas.microsoft.com/office/drawing/2014/main" id="{39C0F0EF-5F8C-4826-BEA2-598708E9EF99}"/>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62">
              <a:extLst>
                <a:ext uri="{FF2B5EF4-FFF2-40B4-BE49-F238E27FC236}">
                  <a16:creationId xmlns:a16="http://schemas.microsoft.com/office/drawing/2014/main" id="{9BE8C84B-1432-4C53-967E-FEA4C958BF1B}"/>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63">
              <a:extLst>
                <a:ext uri="{FF2B5EF4-FFF2-40B4-BE49-F238E27FC236}">
                  <a16:creationId xmlns:a16="http://schemas.microsoft.com/office/drawing/2014/main" id="{CB30CA39-0038-48ED-8F46-D6D6AC758784}"/>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0" name="Tekstvak 89">
            <a:extLst>
              <a:ext uri="{FF2B5EF4-FFF2-40B4-BE49-F238E27FC236}">
                <a16:creationId xmlns:a16="http://schemas.microsoft.com/office/drawing/2014/main" id="{D9FE8997-76CF-47F3-B615-3FFEDAAD5EB7}"/>
              </a:ext>
            </a:extLst>
          </p:cNvPr>
          <p:cNvSpPr txBox="1"/>
          <p:nvPr userDrawn="1"/>
        </p:nvSpPr>
        <p:spPr>
          <a:xfrm>
            <a:off x="2604015" y="1063108"/>
            <a:ext cx="4320192" cy="2553921"/>
          </a:xfrm>
          <a:prstGeom prst="rect">
            <a:avLst/>
          </a:prstGeom>
          <a:noFill/>
        </p:spPr>
        <p:txBody>
          <a:bodyPr wrap="square" lIns="0" tIns="72000" rIns="0" bIns="0" rtlCol="0">
            <a:noAutofit/>
          </a:bodyPr>
          <a:lstStyle/>
          <a:p>
            <a:pPr>
              <a:lnSpc>
                <a:spcPct val="120000"/>
              </a:lnSpc>
            </a:pPr>
            <a:r>
              <a:rPr kumimoji="0" lang="nl-NL" sz="4900" b="0" i="0" u="none" strike="noStrike" kern="1200" cap="none" spc="0" normalizeH="0" baseline="0" noProof="0" dirty="0">
                <a:ln>
                  <a:noFill/>
                </a:ln>
                <a:solidFill>
                  <a:srgbClr val="262D37"/>
                </a:solidFill>
                <a:effectLst/>
                <a:uLnTx/>
                <a:uFillTx/>
                <a:latin typeface="Outfit Bold"/>
                <a:ea typeface="+mj-ea"/>
                <a:cs typeface="+mj-cs"/>
              </a:rPr>
              <a:t>Wij verminderen onze footprint</a:t>
            </a:r>
            <a:endParaRPr lang="nl-NL" sz="4900" dirty="0"/>
          </a:p>
        </p:txBody>
      </p:sp>
      <p:pic>
        <p:nvPicPr>
          <p:cNvPr id="97" name="Graphic 96">
            <a:extLst>
              <a:ext uri="{FF2B5EF4-FFF2-40B4-BE49-F238E27FC236}">
                <a16:creationId xmlns:a16="http://schemas.microsoft.com/office/drawing/2014/main" id="{A78253AB-3AAD-426A-8FA4-FFB0F288B0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325" y="6231333"/>
            <a:ext cx="147093" cy="154782"/>
          </a:xfrm>
          <a:prstGeom prst="rect">
            <a:avLst/>
          </a:prstGeom>
        </p:spPr>
      </p:pic>
      <p:sp>
        <p:nvSpPr>
          <p:cNvPr id="2" name="Tekstvak 1">
            <a:extLst>
              <a:ext uri="{FF2B5EF4-FFF2-40B4-BE49-F238E27FC236}">
                <a16:creationId xmlns:a16="http://schemas.microsoft.com/office/drawing/2014/main" id="{E601E11F-F057-E68A-AF4B-297A1A550A43}"/>
              </a:ext>
            </a:extLst>
          </p:cNvPr>
          <p:cNvSpPr txBox="1"/>
          <p:nvPr userDrawn="1"/>
        </p:nvSpPr>
        <p:spPr>
          <a:xfrm>
            <a:off x="923291" y="6207850"/>
            <a:ext cx="662622" cy="365125"/>
          </a:xfrm>
          <a:prstGeom prst="rect">
            <a:avLst/>
          </a:prstGeom>
          <a:noFill/>
        </p:spPr>
        <p:txBody>
          <a:bodyPr wrap="none" lIns="0" tIns="54000" rIns="0" bIns="0" rtlCol="0">
            <a:noAutofit/>
          </a:bodyPr>
          <a:lstStyle/>
          <a:p>
            <a:r>
              <a:rPr lang="en-US" sz="900" dirty="0"/>
              <a:t>Motivaction</a:t>
            </a:r>
            <a:endParaRPr lang="nl-NL" sz="900" dirty="0"/>
          </a:p>
        </p:txBody>
      </p:sp>
    </p:spTree>
    <p:extLst>
      <p:ext uri="{BB962C8B-B14F-4D97-AF65-F5344CB8AC3E}">
        <p14:creationId xmlns:p14="http://schemas.microsoft.com/office/powerpoint/2010/main" val="3888298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uteursrecht">
    <p:spTree>
      <p:nvGrpSpPr>
        <p:cNvPr id="1" name=""/>
        <p:cNvGrpSpPr/>
        <p:nvPr/>
      </p:nvGrpSpPr>
      <p:grpSpPr>
        <a:xfrm>
          <a:off x="0" y="0"/>
          <a:ext cx="0" cy="0"/>
          <a:chOff x="0" y="0"/>
          <a:chExt cx="0" cy="0"/>
        </a:xfrm>
      </p:grpSpPr>
      <p:sp>
        <p:nvSpPr>
          <p:cNvPr id="70" name="Rechthoek 69">
            <a:extLst>
              <a:ext uri="{FF2B5EF4-FFF2-40B4-BE49-F238E27FC236}">
                <a16:creationId xmlns:a16="http://schemas.microsoft.com/office/drawing/2014/main" id="{F108B1CB-26C1-4114-BDD3-92190C87312F}"/>
              </a:ext>
            </a:extLst>
          </p:cNvPr>
          <p:cNvSpPr/>
          <p:nvPr userDrawn="1"/>
        </p:nvSpPr>
        <p:spPr>
          <a:xfrm>
            <a:off x="695283" y="549273"/>
            <a:ext cx="3429529" cy="3829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1" name="Rechthoek 70">
            <a:extLst>
              <a:ext uri="{FF2B5EF4-FFF2-40B4-BE49-F238E27FC236}">
                <a16:creationId xmlns:a16="http://schemas.microsoft.com/office/drawing/2014/main" id="{A740971B-235F-441B-B962-1602560E77C8}"/>
              </a:ext>
            </a:extLst>
          </p:cNvPr>
          <p:cNvSpPr/>
          <p:nvPr userDrawn="1"/>
        </p:nvSpPr>
        <p:spPr>
          <a:xfrm>
            <a:off x="695283" y="4565348"/>
            <a:ext cx="10801386" cy="14560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76" name="Afbeelding 75">
            <a:extLst>
              <a:ext uri="{FF2B5EF4-FFF2-40B4-BE49-F238E27FC236}">
                <a16:creationId xmlns:a16="http://schemas.microsoft.com/office/drawing/2014/main" id="{268844B6-710C-4A81-85F2-EFD68498D6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701265">
            <a:off x="-2161203" y="-2295905"/>
            <a:ext cx="9159846" cy="11449808"/>
          </a:xfrm>
          <a:prstGeom prst="rect">
            <a:avLst/>
          </a:prstGeom>
        </p:spPr>
      </p:pic>
      <p:sp>
        <p:nvSpPr>
          <p:cNvPr id="3" name="Tijdelijke aanduiding voor datum 2">
            <a:extLst>
              <a:ext uri="{FF2B5EF4-FFF2-40B4-BE49-F238E27FC236}">
                <a16:creationId xmlns:a16="http://schemas.microsoft.com/office/drawing/2014/main" id="{2DCADC1B-9E6D-4F21-AE4B-007B42E83223}"/>
              </a:ext>
            </a:extLst>
          </p:cNvPr>
          <p:cNvSpPr>
            <a:spLocks noGrp="1"/>
          </p:cNvSpPr>
          <p:nvPr>
            <p:ph type="dt" sz="half" idx="10"/>
          </p:nvPr>
        </p:nvSpPr>
        <p:spPr/>
        <p:txBody>
          <a:bodyPr/>
          <a:lstStyle/>
          <a:p>
            <a:fld id="{7B0CF4DF-FE8B-4BEC-9B6E-CFE00C2FC349}" type="datetime1">
              <a:rPr lang="nl-NL" noProof="0" smtClean="0"/>
              <a:t>9-10-2025</a:t>
            </a:fld>
            <a:endParaRPr lang="nl-NL" noProof="0"/>
          </a:p>
        </p:txBody>
      </p:sp>
      <p:sp>
        <p:nvSpPr>
          <p:cNvPr id="4" name="Tijdelijke aanduiding voor voettekst 3">
            <a:extLst>
              <a:ext uri="{FF2B5EF4-FFF2-40B4-BE49-F238E27FC236}">
                <a16:creationId xmlns:a16="http://schemas.microsoft.com/office/drawing/2014/main" id="{88ACFF76-92BB-4FFF-B853-172D65DB75CC}"/>
              </a:ext>
            </a:extLst>
          </p:cNvPr>
          <p:cNvSpPr>
            <a:spLocks noGrp="1"/>
          </p:cNvSpPr>
          <p:nvPr>
            <p:ph type="ftr" sz="quarter" idx="11"/>
          </p:nvPr>
        </p:nvSpPr>
        <p:spPr>
          <a:xfrm>
            <a:off x="695325" y="6207851"/>
            <a:ext cx="8972351" cy="365125"/>
          </a:xfrm>
        </p:spPr>
        <p:txBody>
          <a:bodyPr/>
          <a:lstStyle/>
          <a:p>
            <a:r>
              <a:rPr lang="nl-NL" noProof="0"/>
              <a:t>M250857 | Draagvlakonderzoek | Vogelbescherming Nederland</a:t>
            </a:r>
          </a:p>
        </p:txBody>
      </p:sp>
      <p:sp>
        <p:nvSpPr>
          <p:cNvPr id="5" name="Tijdelijke aanduiding voor dianummer 4">
            <a:extLst>
              <a:ext uri="{FF2B5EF4-FFF2-40B4-BE49-F238E27FC236}">
                <a16:creationId xmlns:a16="http://schemas.microsoft.com/office/drawing/2014/main" id="{45B21870-7214-4307-B389-73E095B783E4}"/>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grpSp>
        <p:nvGrpSpPr>
          <p:cNvPr id="6" name="Group 7">
            <a:extLst>
              <a:ext uri="{FF2B5EF4-FFF2-40B4-BE49-F238E27FC236}">
                <a16:creationId xmlns:a16="http://schemas.microsoft.com/office/drawing/2014/main" id="{3B408CA7-2CF9-40B4-A9BF-CBF311FCF6A6}"/>
              </a:ext>
            </a:extLst>
          </p:cNvPr>
          <p:cNvGrpSpPr/>
          <p:nvPr userDrawn="1"/>
        </p:nvGrpSpPr>
        <p:grpSpPr>
          <a:xfrm>
            <a:off x="695325" y="-378000"/>
            <a:ext cx="10801350" cy="180000"/>
            <a:chOff x="695325" y="-754380"/>
            <a:chExt cx="10801350" cy="8244840"/>
          </a:xfrm>
        </p:grpSpPr>
        <p:cxnSp>
          <p:nvCxnSpPr>
            <p:cNvPr id="7" name="Straight Connector 8">
              <a:extLst>
                <a:ext uri="{FF2B5EF4-FFF2-40B4-BE49-F238E27FC236}">
                  <a16:creationId xmlns:a16="http://schemas.microsoft.com/office/drawing/2014/main" id="{03F30B8A-AB68-4FB5-9F31-5F3C8A471382}"/>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010277DC-ED39-442C-814E-F6550708CC3C}"/>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id="{404561A5-02EB-4792-8929-F932D7861FBC}"/>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a:extLst>
                <a:ext uri="{FF2B5EF4-FFF2-40B4-BE49-F238E27FC236}">
                  <a16:creationId xmlns:a16="http://schemas.microsoft.com/office/drawing/2014/main" id="{F4CF1C00-682A-4DE5-987A-08AEEF20A8EC}"/>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2">
              <a:extLst>
                <a:ext uri="{FF2B5EF4-FFF2-40B4-BE49-F238E27FC236}">
                  <a16:creationId xmlns:a16="http://schemas.microsoft.com/office/drawing/2014/main" id="{888BF8E8-A108-4513-9A3C-53CA7385C367}"/>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3">
              <a:extLst>
                <a:ext uri="{FF2B5EF4-FFF2-40B4-BE49-F238E27FC236}">
                  <a16:creationId xmlns:a16="http://schemas.microsoft.com/office/drawing/2014/main" id="{ABE4BA2C-4D20-43DD-B327-F90AA5693236}"/>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4">
              <a:extLst>
                <a:ext uri="{FF2B5EF4-FFF2-40B4-BE49-F238E27FC236}">
                  <a16:creationId xmlns:a16="http://schemas.microsoft.com/office/drawing/2014/main" id="{52ABB36C-89DA-4061-8387-1702D2FFE556}"/>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5">
              <a:extLst>
                <a:ext uri="{FF2B5EF4-FFF2-40B4-BE49-F238E27FC236}">
                  <a16:creationId xmlns:a16="http://schemas.microsoft.com/office/drawing/2014/main" id="{CC53610F-44F8-4A7E-B0F9-2BCA0167EEC7}"/>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6">
              <a:extLst>
                <a:ext uri="{FF2B5EF4-FFF2-40B4-BE49-F238E27FC236}">
                  <a16:creationId xmlns:a16="http://schemas.microsoft.com/office/drawing/2014/main" id="{37BE300A-D4AD-4412-A6E1-CB23C2BD55EF}"/>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7">
              <a:extLst>
                <a:ext uri="{FF2B5EF4-FFF2-40B4-BE49-F238E27FC236}">
                  <a16:creationId xmlns:a16="http://schemas.microsoft.com/office/drawing/2014/main" id="{AF7E0788-CF41-48D5-8392-CC9A50E0D085}"/>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8">
              <a:extLst>
                <a:ext uri="{FF2B5EF4-FFF2-40B4-BE49-F238E27FC236}">
                  <a16:creationId xmlns:a16="http://schemas.microsoft.com/office/drawing/2014/main" id="{53EF13B5-F4C0-4C56-B6F1-1050279344D8}"/>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9">
              <a:extLst>
                <a:ext uri="{FF2B5EF4-FFF2-40B4-BE49-F238E27FC236}">
                  <a16:creationId xmlns:a16="http://schemas.microsoft.com/office/drawing/2014/main" id="{BCE52A14-A954-4F01-9973-52FF219531C4}"/>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0">
              <a:extLst>
                <a:ext uri="{FF2B5EF4-FFF2-40B4-BE49-F238E27FC236}">
                  <a16:creationId xmlns:a16="http://schemas.microsoft.com/office/drawing/2014/main" id="{B79DE092-3536-488A-AD9A-37A8B9306989}"/>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1">
              <a:extLst>
                <a:ext uri="{FF2B5EF4-FFF2-40B4-BE49-F238E27FC236}">
                  <a16:creationId xmlns:a16="http://schemas.microsoft.com/office/drawing/2014/main" id="{23B7589D-61E0-478A-90FE-B6A7E80DAEBF}"/>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2">
              <a:extLst>
                <a:ext uri="{FF2B5EF4-FFF2-40B4-BE49-F238E27FC236}">
                  <a16:creationId xmlns:a16="http://schemas.microsoft.com/office/drawing/2014/main" id="{B4E384CD-E5E7-4145-B45E-B8F597E9FCCA}"/>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3">
              <a:extLst>
                <a:ext uri="{FF2B5EF4-FFF2-40B4-BE49-F238E27FC236}">
                  <a16:creationId xmlns:a16="http://schemas.microsoft.com/office/drawing/2014/main" id="{B3630826-E0FA-41EE-BF8E-CAB0D0436E57}"/>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4">
              <a:extLst>
                <a:ext uri="{FF2B5EF4-FFF2-40B4-BE49-F238E27FC236}">
                  <a16:creationId xmlns:a16="http://schemas.microsoft.com/office/drawing/2014/main" id="{C6F1B86E-4498-40EE-8CD1-BAF3615B997A}"/>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5">
              <a:extLst>
                <a:ext uri="{FF2B5EF4-FFF2-40B4-BE49-F238E27FC236}">
                  <a16:creationId xmlns:a16="http://schemas.microsoft.com/office/drawing/2014/main" id="{1751F884-0012-40AA-9DAD-1C9590523025}"/>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6">
              <a:extLst>
                <a:ext uri="{FF2B5EF4-FFF2-40B4-BE49-F238E27FC236}">
                  <a16:creationId xmlns:a16="http://schemas.microsoft.com/office/drawing/2014/main" id="{DDBBB52B-221C-42E6-B950-0F21C88CA550}"/>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7">
              <a:extLst>
                <a:ext uri="{FF2B5EF4-FFF2-40B4-BE49-F238E27FC236}">
                  <a16:creationId xmlns:a16="http://schemas.microsoft.com/office/drawing/2014/main" id="{5BDE33E9-73A2-42A3-BBE3-C95C4F517026}"/>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8">
              <a:extLst>
                <a:ext uri="{FF2B5EF4-FFF2-40B4-BE49-F238E27FC236}">
                  <a16:creationId xmlns:a16="http://schemas.microsoft.com/office/drawing/2014/main" id="{B3D3B91D-413F-40B6-9295-9C351657E231}"/>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9">
              <a:extLst>
                <a:ext uri="{FF2B5EF4-FFF2-40B4-BE49-F238E27FC236}">
                  <a16:creationId xmlns:a16="http://schemas.microsoft.com/office/drawing/2014/main" id="{6FBE81F4-5242-45C7-B1D0-390C85252E00}"/>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0">
              <a:extLst>
                <a:ext uri="{FF2B5EF4-FFF2-40B4-BE49-F238E27FC236}">
                  <a16:creationId xmlns:a16="http://schemas.microsoft.com/office/drawing/2014/main" id="{157F5AEB-9FE3-49AA-9A98-4866C640309C}"/>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1">
              <a:extLst>
                <a:ext uri="{FF2B5EF4-FFF2-40B4-BE49-F238E27FC236}">
                  <a16:creationId xmlns:a16="http://schemas.microsoft.com/office/drawing/2014/main" id="{BB03A27D-A55D-436D-8CC4-B2D0EBFB567E}"/>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2">
            <a:extLst>
              <a:ext uri="{FF2B5EF4-FFF2-40B4-BE49-F238E27FC236}">
                <a16:creationId xmlns:a16="http://schemas.microsoft.com/office/drawing/2014/main" id="{5A2BD386-5C47-4962-9574-F2FD4810667E}"/>
              </a:ext>
            </a:extLst>
          </p:cNvPr>
          <p:cNvGrpSpPr/>
          <p:nvPr userDrawn="1"/>
        </p:nvGrpSpPr>
        <p:grpSpPr>
          <a:xfrm>
            <a:off x="-379240" y="549275"/>
            <a:ext cx="180000" cy="5478222"/>
            <a:chOff x="695325" y="549275"/>
            <a:chExt cx="10803731" cy="5478222"/>
          </a:xfrm>
        </p:grpSpPr>
        <p:cxnSp>
          <p:nvCxnSpPr>
            <p:cNvPr id="32" name="Straight Connector 33">
              <a:extLst>
                <a:ext uri="{FF2B5EF4-FFF2-40B4-BE49-F238E27FC236}">
                  <a16:creationId xmlns:a16="http://schemas.microsoft.com/office/drawing/2014/main" id="{23158773-92EB-4DBE-99EF-429054D82D57}"/>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4">
              <a:extLst>
                <a:ext uri="{FF2B5EF4-FFF2-40B4-BE49-F238E27FC236}">
                  <a16:creationId xmlns:a16="http://schemas.microsoft.com/office/drawing/2014/main" id="{26D8D58C-D3CD-4625-9D97-B08FB662D703}"/>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5">
              <a:extLst>
                <a:ext uri="{FF2B5EF4-FFF2-40B4-BE49-F238E27FC236}">
                  <a16:creationId xmlns:a16="http://schemas.microsoft.com/office/drawing/2014/main" id="{50127D35-7850-491D-9DCE-0940CC727DDE}"/>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6">
              <a:extLst>
                <a:ext uri="{FF2B5EF4-FFF2-40B4-BE49-F238E27FC236}">
                  <a16:creationId xmlns:a16="http://schemas.microsoft.com/office/drawing/2014/main" id="{29900D19-3FAB-4448-BDF6-ADAF8E7FF09E}"/>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7">
              <a:extLst>
                <a:ext uri="{FF2B5EF4-FFF2-40B4-BE49-F238E27FC236}">
                  <a16:creationId xmlns:a16="http://schemas.microsoft.com/office/drawing/2014/main" id="{5500EA13-D43A-4E3E-9005-1628F6E36859}"/>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8">
              <a:extLst>
                <a:ext uri="{FF2B5EF4-FFF2-40B4-BE49-F238E27FC236}">
                  <a16:creationId xmlns:a16="http://schemas.microsoft.com/office/drawing/2014/main" id="{FF314495-9DBC-4932-9307-A7614994FE1E}"/>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9">
              <a:extLst>
                <a:ext uri="{FF2B5EF4-FFF2-40B4-BE49-F238E27FC236}">
                  <a16:creationId xmlns:a16="http://schemas.microsoft.com/office/drawing/2014/main" id="{BCEF3642-C8D7-4221-9FD3-9712B92C6523}"/>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40">
              <a:extLst>
                <a:ext uri="{FF2B5EF4-FFF2-40B4-BE49-F238E27FC236}">
                  <a16:creationId xmlns:a16="http://schemas.microsoft.com/office/drawing/2014/main" id="{8EFD7EA6-DC06-48AE-B3AA-9ED81539C48B}"/>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1">
              <a:extLst>
                <a:ext uri="{FF2B5EF4-FFF2-40B4-BE49-F238E27FC236}">
                  <a16:creationId xmlns:a16="http://schemas.microsoft.com/office/drawing/2014/main" id="{B875B192-F737-44D7-B659-6C8BAF57F6F2}"/>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2">
              <a:extLst>
                <a:ext uri="{FF2B5EF4-FFF2-40B4-BE49-F238E27FC236}">
                  <a16:creationId xmlns:a16="http://schemas.microsoft.com/office/drawing/2014/main" id="{96D2AB19-756A-4F4F-8173-D10764DBD4CD}"/>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3">
              <a:extLst>
                <a:ext uri="{FF2B5EF4-FFF2-40B4-BE49-F238E27FC236}">
                  <a16:creationId xmlns:a16="http://schemas.microsoft.com/office/drawing/2014/main" id="{24C83FBB-169F-4ADF-8FDC-FF86D84F2D62}"/>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4">
              <a:extLst>
                <a:ext uri="{FF2B5EF4-FFF2-40B4-BE49-F238E27FC236}">
                  <a16:creationId xmlns:a16="http://schemas.microsoft.com/office/drawing/2014/main" id="{7C838110-2CCB-4263-8444-9C07BAC60EBA}"/>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5">
              <a:extLst>
                <a:ext uri="{FF2B5EF4-FFF2-40B4-BE49-F238E27FC236}">
                  <a16:creationId xmlns:a16="http://schemas.microsoft.com/office/drawing/2014/main" id="{9604DD31-136C-43EA-8CE6-2CFB292FAB82}"/>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6">
              <a:extLst>
                <a:ext uri="{FF2B5EF4-FFF2-40B4-BE49-F238E27FC236}">
                  <a16:creationId xmlns:a16="http://schemas.microsoft.com/office/drawing/2014/main" id="{C75CC930-BDCD-43C0-BE06-D6A008C79D93}"/>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7">
              <a:extLst>
                <a:ext uri="{FF2B5EF4-FFF2-40B4-BE49-F238E27FC236}">
                  <a16:creationId xmlns:a16="http://schemas.microsoft.com/office/drawing/2014/main" id="{A76052AA-D3A6-4191-9250-867359209774}"/>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8">
              <a:extLst>
                <a:ext uri="{FF2B5EF4-FFF2-40B4-BE49-F238E27FC236}">
                  <a16:creationId xmlns:a16="http://schemas.microsoft.com/office/drawing/2014/main" id="{EBB07BFD-FC3C-48C6-888A-1C2BAD5C0F09}"/>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9">
              <a:extLst>
                <a:ext uri="{FF2B5EF4-FFF2-40B4-BE49-F238E27FC236}">
                  <a16:creationId xmlns:a16="http://schemas.microsoft.com/office/drawing/2014/main" id="{A613E95C-E258-45F1-9263-50BE61317A95}"/>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50">
              <a:extLst>
                <a:ext uri="{FF2B5EF4-FFF2-40B4-BE49-F238E27FC236}">
                  <a16:creationId xmlns:a16="http://schemas.microsoft.com/office/drawing/2014/main" id="{FE19E380-421D-498B-AF73-A344E07927A5}"/>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51">
              <a:extLst>
                <a:ext uri="{FF2B5EF4-FFF2-40B4-BE49-F238E27FC236}">
                  <a16:creationId xmlns:a16="http://schemas.microsoft.com/office/drawing/2014/main" id="{DAAEF7E2-1C0E-4A1E-8DC5-78DC63A8DAE0}"/>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2">
              <a:extLst>
                <a:ext uri="{FF2B5EF4-FFF2-40B4-BE49-F238E27FC236}">
                  <a16:creationId xmlns:a16="http://schemas.microsoft.com/office/drawing/2014/main" id="{E339A983-B9A8-4C85-8D3E-76B9DC2E1DC4}"/>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3">
              <a:extLst>
                <a:ext uri="{FF2B5EF4-FFF2-40B4-BE49-F238E27FC236}">
                  <a16:creationId xmlns:a16="http://schemas.microsoft.com/office/drawing/2014/main" id="{816C0B90-5C39-48D0-8494-576E5C21B855}"/>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4">
              <a:extLst>
                <a:ext uri="{FF2B5EF4-FFF2-40B4-BE49-F238E27FC236}">
                  <a16:creationId xmlns:a16="http://schemas.microsoft.com/office/drawing/2014/main" id="{34F83B33-E5CB-470C-9D5E-854B2801AC5F}"/>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5">
              <a:extLst>
                <a:ext uri="{FF2B5EF4-FFF2-40B4-BE49-F238E27FC236}">
                  <a16:creationId xmlns:a16="http://schemas.microsoft.com/office/drawing/2014/main" id="{34C99360-4155-4CF6-BF6D-122895D58B78}"/>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6">
              <a:extLst>
                <a:ext uri="{FF2B5EF4-FFF2-40B4-BE49-F238E27FC236}">
                  <a16:creationId xmlns:a16="http://schemas.microsoft.com/office/drawing/2014/main" id="{65D51EF3-FCD8-44BC-A3C8-FC8E1F916F90}"/>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7">
              <a:extLst>
                <a:ext uri="{FF2B5EF4-FFF2-40B4-BE49-F238E27FC236}">
                  <a16:creationId xmlns:a16="http://schemas.microsoft.com/office/drawing/2014/main" id="{6F3DCC46-CF14-4AE3-AF8A-7DB994025E8C}"/>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8">
              <a:extLst>
                <a:ext uri="{FF2B5EF4-FFF2-40B4-BE49-F238E27FC236}">
                  <a16:creationId xmlns:a16="http://schemas.microsoft.com/office/drawing/2014/main" id="{8EA4A689-9FEE-4C67-A5A3-6162A654FBA0}"/>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9">
              <a:extLst>
                <a:ext uri="{FF2B5EF4-FFF2-40B4-BE49-F238E27FC236}">
                  <a16:creationId xmlns:a16="http://schemas.microsoft.com/office/drawing/2014/main" id="{912501FD-4356-493C-B088-16D49B4234A9}"/>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065F9281-79FA-42E7-A942-1E2A89775BE3}"/>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61">
              <a:extLst>
                <a:ext uri="{FF2B5EF4-FFF2-40B4-BE49-F238E27FC236}">
                  <a16:creationId xmlns:a16="http://schemas.microsoft.com/office/drawing/2014/main" id="{E67835B9-6AE4-4BDB-856D-6A2614A30755}"/>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2">
              <a:extLst>
                <a:ext uri="{FF2B5EF4-FFF2-40B4-BE49-F238E27FC236}">
                  <a16:creationId xmlns:a16="http://schemas.microsoft.com/office/drawing/2014/main" id="{C4DA720C-B1D6-450B-9817-36FD4D260271}"/>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3">
              <a:extLst>
                <a:ext uri="{FF2B5EF4-FFF2-40B4-BE49-F238E27FC236}">
                  <a16:creationId xmlns:a16="http://schemas.microsoft.com/office/drawing/2014/main" id="{E82AA890-4EE9-4713-9844-EEE5060F826F}"/>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6" name="Tekstvak 65">
            <a:extLst>
              <a:ext uri="{FF2B5EF4-FFF2-40B4-BE49-F238E27FC236}">
                <a16:creationId xmlns:a16="http://schemas.microsoft.com/office/drawing/2014/main" id="{ECE763B6-8883-4741-9E76-DCE292D5F58D}"/>
              </a:ext>
            </a:extLst>
          </p:cNvPr>
          <p:cNvSpPr txBox="1"/>
          <p:nvPr userDrawn="1"/>
        </p:nvSpPr>
        <p:spPr>
          <a:xfrm>
            <a:off x="4352093" y="710384"/>
            <a:ext cx="4401979" cy="565107"/>
          </a:xfrm>
          <a:prstGeom prst="rect">
            <a:avLst/>
          </a:prstGeom>
          <a:noFill/>
        </p:spPr>
        <p:txBody>
          <a:bodyPr wrap="square" lIns="0" tIns="72000" rIns="0" bIns="0" rtlCol="0">
            <a:noAutofit/>
          </a:bodyPr>
          <a:lstStyle/>
          <a:p>
            <a:pPr>
              <a:lnSpc>
                <a:spcPct val="120000"/>
              </a:lnSpc>
            </a:pPr>
            <a:r>
              <a:rPr kumimoji="0" lang="nl-NL" sz="2000" b="0" i="0" u="none" strike="noStrike" kern="1200" cap="none" spc="0" normalizeH="0" baseline="0" noProof="0" dirty="0">
                <a:ln>
                  <a:noFill/>
                </a:ln>
                <a:solidFill>
                  <a:srgbClr val="262D37"/>
                </a:solidFill>
                <a:effectLst/>
                <a:uLnTx/>
                <a:uFillTx/>
                <a:latin typeface="Outfit Bold"/>
                <a:ea typeface="+mj-ea"/>
                <a:cs typeface="+mj-cs"/>
              </a:rPr>
              <a:t>Auteursrecht</a:t>
            </a:r>
            <a:endParaRPr lang="nl-NL" dirty="0"/>
          </a:p>
        </p:txBody>
      </p:sp>
      <p:sp>
        <p:nvSpPr>
          <p:cNvPr id="69" name="Tekstvak 68">
            <a:extLst>
              <a:ext uri="{FF2B5EF4-FFF2-40B4-BE49-F238E27FC236}">
                <a16:creationId xmlns:a16="http://schemas.microsoft.com/office/drawing/2014/main" id="{FC5225E7-5066-4C09-A24A-45978580A331}"/>
              </a:ext>
            </a:extLst>
          </p:cNvPr>
          <p:cNvSpPr txBox="1"/>
          <p:nvPr userDrawn="1"/>
        </p:nvSpPr>
        <p:spPr>
          <a:xfrm>
            <a:off x="4352134" y="1458277"/>
            <a:ext cx="4401938" cy="2920604"/>
          </a:xfrm>
          <a:prstGeom prst="rect">
            <a:avLst/>
          </a:prstGeom>
          <a:noFill/>
        </p:spPr>
        <p:txBody>
          <a:bodyPr wrap="square" lIns="0" tIns="36000" rIns="0" bIns="0" numCol="1" spcCol="152400" rtlCol="0">
            <a:noAutofit/>
          </a:bodyPr>
          <a:lstStyle/>
          <a:p>
            <a:pPr lvl="0">
              <a:lnSpc>
                <a:spcPct val="120000"/>
              </a:lnSpc>
              <a:spcAft>
                <a:spcPts val="0"/>
              </a:spcAft>
            </a:pPr>
            <a:r>
              <a:rPr lang="nl-NL" sz="1000" dirty="0"/>
              <a:t>De gegevens in dit document zijn strikt vertrouwelijk. Het auteursrecht ligt bij Motivaction International bv. Verveelvoudiging en/of openbaarmaking van dit document is slechts toegestaan na voorafgaande schriftelijke toestemming van de directie van Motivaction.</a:t>
            </a:r>
          </a:p>
          <a:p>
            <a:pPr lvl="0">
              <a:lnSpc>
                <a:spcPct val="120000"/>
              </a:lnSpc>
              <a:spcAft>
                <a:spcPts val="0"/>
              </a:spcAft>
            </a:pPr>
            <a:endParaRPr lang="nl-NL" sz="1000" dirty="0"/>
          </a:p>
          <a:p>
            <a:pPr lvl="0">
              <a:lnSpc>
                <a:spcPct val="120000"/>
              </a:lnSpc>
              <a:spcAft>
                <a:spcPts val="0"/>
              </a:spcAft>
            </a:pPr>
            <a:r>
              <a:rPr lang="nl-NL" sz="1000" b="1" dirty="0"/>
              <a:t>Beeldmateriaal</a:t>
            </a:r>
          </a:p>
          <a:p>
            <a:pPr lvl="0">
              <a:lnSpc>
                <a:spcPct val="120000"/>
              </a:lnSpc>
              <a:spcAft>
                <a:spcPts val="0"/>
              </a:spcAft>
            </a:pPr>
            <a:r>
              <a:rPr lang="nl-NL" sz="1000" dirty="0"/>
              <a:t>Motivaction heeft datgene gedaan wat redelijkerwijs van ons verwacht kan worden om de rechthebbenden op beeldmateriaal te achterhalen. Mocht u desondanks menen recht te kunnen doen gelden op gebruikt beeldmateriaal, neem dan contact op met Motivaction.</a:t>
            </a:r>
          </a:p>
          <a:p>
            <a:pPr lvl="0">
              <a:lnSpc>
                <a:spcPct val="120000"/>
              </a:lnSpc>
              <a:spcAft>
                <a:spcPts val="0"/>
              </a:spcAft>
            </a:pPr>
            <a:endParaRPr lang="nl-NL" sz="1000" dirty="0"/>
          </a:p>
          <a:p>
            <a:pPr lvl="0">
              <a:lnSpc>
                <a:spcPct val="120000"/>
              </a:lnSpc>
              <a:spcAft>
                <a:spcPts val="0"/>
              </a:spcAft>
            </a:pPr>
            <a:r>
              <a:rPr lang="nl-NL" sz="1000" b="1" dirty="0"/>
              <a:t>Pers- en publicatiebeleid</a:t>
            </a:r>
          </a:p>
          <a:p>
            <a:pPr lvl="0">
              <a:lnSpc>
                <a:spcPct val="120000"/>
              </a:lnSpc>
              <a:spcAft>
                <a:spcPts val="0"/>
              </a:spcAft>
            </a:pPr>
            <a:r>
              <a:rPr lang="nl-NL" sz="1000" dirty="0"/>
              <a:t>Het vermelden van de naam van Motivaction in persberichten en/of andere publicaties over door Motivaction uitgevoerd onderzoek is gebonden aan een aantal voorwaarden, zoals vastgelegd in ons </a:t>
            </a:r>
            <a:r>
              <a:rPr lang="nl-NL" sz="1000" dirty="0">
                <a:hlinkClick r:id="rId3"/>
              </a:rPr>
              <a:t>Pers- en publicatiebeleid</a:t>
            </a:r>
            <a:r>
              <a:rPr lang="nl-NL" sz="1000" dirty="0"/>
              <a:t>.</a:t>
            </a:r>
          </a:p>
        </p:txBody>
      </p:sp>
      <p:pic>
        <p:nvPicPr>
          <p:cNvPr id="72" name="Graphic 71">
            <a:extLst>
              <a:ext uri="{FF2B5EF4-FFF2-40B4-BE49-F238E27FC236}">
                <a16:creationId xmlns:a16="http://schemas.microsoft.com/office/drawing/2014/main" id="{BD55B831-23A9-4B8D-9685-DF9704313E6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61818" y="710384"/>
            <a:ext cx="1147572" cy="382354"/>
          </a:xfrm>
          <a:prstGeom prst="rect">
            <a:avLst/>
          </a:prstGeom>
        </p:spPr>
      </p:pic>
    </p:spTree>
    <p:extLst>
      <p:ext uri="{BB962C8B-B14F-4D97-AF65-F5344CB8AC3E}">
        <p14:creationId xmlns:p14="http://schemas.microsoft.com/office/powerpoint/2010/main" val="110277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ne Voorwaarden">
    <p:spTree>
      <p:nvGrpSpPr>
        <p:cNvPr id="1" name=""/>
        <p:cNvGrpSpPr/>
        <p:nvPr/>
      </p:nvGrpSpPr>
      <p:grpSpPr>
        <a:xfrm>
          <a:off x="0" y="0"/>
          <a:ext cx="0" cy="0"/>
          <a:chOff x="0" y="0"/>
          <a:chExt cx="0" cy="0"/>
        </a:xfrm>
      </p:grpSpPr>
      <p:sp>
        <p:nvSpPr>
          <p:cNvPr id="77" name="Tekstvak 76">
            <a:extLst>
              <a:ext uri="{FF2B5EF4-FFF2-40B4-BE49-F238E27FC236}">
                <a16:creationId xmlns:a16="http://schemas.microsoft.com/office/drawing/2014/main" id="{49FDF236-13C7-4E93-BA94-7268CA893CB6}"/>
              </a:ext>
            </a:extLst>
          </p:cNvPr>
          <p:cNvSpPr txBox="1"/>
          <p:nvPr userDrawn="1"/>
        </p:nvSpPr>
        <p:spPr>
          <a:xfrm>
            <a:off x="695324" y="1458275"/>
            <a:ext cx="10801349" cy="4602127"/>
          </a:xfrm>
          <a:prstGeom prst="rect">
            <a:avLst/>
          </a:prstGeom>
          <a:noFill/>
        </p:spPr>
        <p:txBody>
          <a:bodyPr wrap="square" lIns="0" tIns="36000" rIns="0" bIns="0" numCol="3" spcCol="152400" rtlCol="0">
            <a:noAutofit/>
          </a:bodyPr>
          <a:lstStyle/>
          <a:p>
            <a:pPr>
              <a:lnSpc>
                <a:spcPct val="120000"/>
              </a:lnSpc>
              <a:spcBef>
                <a:spcPct val="0"/>
              </a:spcBef>
              <a:spcAft>
                <a:spcPts val="0"/>
              </a:spcAft>
            </a:pPr>
            <a:r>
              <a:rPr lang="nl-NL" sz="900" b="1" noProof="1">
                <a:solidFill>
                  <a:schemeClr val="tx1"/>
                </a:solidFill>
              </a:rPr>
              <a:t>Artikel 1 – Algemeen</a:t>
            </a:r>
          </a:p>
          <a:p>
            <a:pPr>
              <a:lnSpc>
                <a:spcPct val="120000"/>
              </a:lnSpc>
              <a:spcBef>
                <a:spcPct val="0"/>
              </a:spcBef>
              <a:spcAft>
                <a:spcPts val="0"/>
              </a:spcAft>
            </a:pPr>
            <a:r>
              <a:rPr lang="nl-NL" sz="900" noProof="1">
                <a:solidFill>
                  <a:schemeClr val="tx1"/>
                </a:solidFill>
              </a:rPr>
              <a:t>Deze Algemene voorwaarden zijn van toepassing op alle overeenkomsten tussen Motivaction International bv (hierna: de </a:t>
            </a:r>
            <a:r>
              <a:rPr lang="nl-NL" altLang="ja-JP" sz="900" noProof="1">
                <a:solidFill>
                  <a:schemeClr val="tx1"/>
                </a:solidFill>
              </a:rPr>
              <a:t>‘</a:t>
            </a:r>
            <a:r>
              <a:rPr lang="nl-NL" sz="900" b="1" noProof="1">
                <a:solidFill>
                  <a:schemeClr val="tx1"/>
                </a:solidFill>
              </a:rPr>
              <a:t>Opdrachtnemer</a:t>
            </a:r>
            <a:r>
              <a:rPr lang="nl-NL" altLang="ja-JP" sz="900" noProof="1">
                <a:solidFill>
                  <a:schemeClr val="tx1"/>
                </a:solidFill>
              </a:rPr>
              <a:t>’</a:t>
            </a:r>
            <a:r>
              <a:rPr lang="nl-NL" sz="900" noProof="1">
                <a:solidFill>
                  <a:schemeClr val="tx1"/>
                </a:solidFill>
              </a:rPr>
              <a:t>) en een (potentiële) opdrachtgever (hierna: de </a:t>
            </a:r>
            <a:r>
              <a:rPr lang="nl-NL" altLang="ja-JP" sz="900" noProof="1">
                <a:solidFill>
                  <a:schemeClr val="tx1"/>
                </a:solidFill>
              </a:rPr>
              <a:t>‘</a:t>
            </a:r>
            <a:r>
              <a:rPr lang="nl-NL" sz="900" b="1" noProof="1">
                <a:solidFill>
                  <a:schemeClr val="tx1"/>
                </a:solidFill>
              </a:rPr>
              <a:t>Opdrachtgever</a:t>
            </a:r>
            <a:r>
              <a:rPr lang="nl-NL" altLang="ja-JP" sz="900" noProof="1">
                <a:solidFill>
                  <a:schemeClr val="tx1"/>
                </a:solidFill>
              </a:rPr>
              <a:t>’</a:t>
            </a:r>
            <a:r>
              <a:rPr lang="nl-NL" sz="900" noProof="1">
                <a:solidFill>
                  <a:schemeClr val="tx1"/>
                </a:solidFill>
              </a:rPr>
              <a:t>) met betrekking tot door Opdrachtnemer te verrichten marktonderzoek (hierna: de </a:t>
            </a:r>
            <a:r>
              <a:rPr lang="nl-NL" altLang="ja-JP" sz="900" noProof="1">
                <a:solidFill>
                  <a:schemeClr val="tx1"/>
                </a:solidFill>
              </a:rPr>
              <a:t>‘</a:t>
            </a:r>
            <a:r>
              <a:rPr lang="nl-NL" sz="900" b="1" noProof="1">
                <a:solidFill>
                  <a:schemeClr val="tx1"/>
                </a:solidFill>
              </a:rPr>
              <a:t>Opdracht</a:t>
            </a:r>
            <a:r>
              <a:rPr lang="nl-NL" altLang="ja-JP" sz="900" noProof="1">
                <a:solidFill>
                  <a:schemeClr val="tx1"/>
                </a:solidFill>
              </a:rPr>
              <a:t>’</a:t>
            </a:r>
            <a:r>
              <a:rPr lang="nl-NL" sz="900" noProof="1">
                <a:solidFill>
                  <a:schemeClr val="tx1"/>
                </a:solidFill>
              </a:rPr>
              <a:t>).</a:t>
            </a:r>
          </a:p>
          <a:p>
            <a:pPr>
              <a:lnSpc>
                <a:spcPct val="120000"/>
              </a:lnSpc>
              <a:spcBef>
                <a:spcPct val="0"/>
              </a:spcBef>
              <a:spcAft>
                <a:spcPts val="0"/>
              </a:spcAft>
            </a:pPr>
            <a:r>
              <a:rPr lang="nl-NL" sz="900" noProof="1">
                <a:solidFill>
                  <a:schemeClr val="tx1"/>
                </a:solidFill>
              </a:rPr>
              <a:t>Afwijkingen van deze Algemene voorwaarden kunnen uitsluitend schriftelijk worden overeengekomen en gelden alleen voor de Opdracht waarop zij van toepassing zijn verklaard.</a:t>
            </a:r>
          </a:p>
          <a:p>
            <a:pPr>
              <a:lnSpc>
                <a:spcPct val="120000"/>
              </a:lnSpc>
              <a:spcBef>
                <a:spcPct val="0"/>
              </a:spcBef>
              <a:spcAft>
                <a:spcPts val="0"/>
              </a:spcAft>
            </a:pPr>
            <a:r>
              <a:rPr lang="nl-NL" sz="900" noProof="1">
                <a:solidFill>
                  <a:schemeClr val="tx1"/>
                </a:solidFill>
              </a:rPr>
              <a:t>De wijze waarop Opdrachtnemer onderzoek uitvoert is gecertificeerd conform de ISO-20252:2019 norm voor markt-, opinie- en sociaal wetenschappelijk onderzoek. Het managementsysteem voor informatiebeveiliging van Opdrachtnemer is gecertificeerd conform ISO 27001:2015. </a:t>
            </a:r>
          </a:p>
          <a:p>
            <a:pPr>
              <a:lnSpc>
                <a:spcPct val="120000"/>
              </a:lnSpc>
              <a:spcBef>
                <a:spcPct val="0"/>
              </a:spcBef>
              <a:spcAft>
                <a:spcPts val="0"/>
              </a:spcAft>
            </a:pPr>
            <a:endParaRPr lang="nl-NL" sz="900" noProof="1">
              <a:solidFill>
                <a:schemeClr val="tx1"/>
              </a:solidFill>
            </a:endParaRPr>
          </a:p>
          <a:p>
            <a:pPr>
              <a:lnSpc>
                <a:spcPct val="120000"/>
              </a:lnSpc>
              <a:spcBef>
                <a:spcPct val="0"/>
              </a:spcBef>
              <a:spcAft>
                <a:spcPts val="0"/>
              </a:spcAft>
            </a:pPr>
            <a:r>
              <a:rPr lang="nl-NL" sz="900" b="1" noProof="1">
                <a:solidFill>
                  <a:schemeClr val="tx1"/>
                </a:solidFill>
              </a:rPr>
              <a:t>Artikel 2 – MOA/D&amp;IN-voorwaarden</a:t>
            </a:r>
          </a:p>
          <a:p>
            <a:pPr>
              <a:lnSpc>
                <a:spcPct val="120000"/>
              </a:lnSpc>
              <a:spcBef>
                <a:spcPct val="0"/>
              </a:spcBef>
              <a:spcAft>
                <a:spcPts val="0"/>
              </a:spcAft>
            </a:pPr>
            <a:r>
              <a:rPr lang="nl-NL" sz="900" noProof="1">
                <a:solidFill>
                  <a:schemeClr val="tx1"/>
                </a:solidFill>
              </a:rPr>
              <a:t>Voor zover in de onderhavige Algemene Voorwaarden daar niet expliciet van wordt afgeweken, zijn op alle Opdrachten de Algemene Voorwaarden van de MarktOnderzoekAssociatie Nederland van toepassing zoals vastgesteld door het Bestuur van de MOA op 19 juni 2020. Per 01-02-2023 is de nieuwe naam van de MarktOnderzoekAssociatie.nl (MOA), het Data &amp; Insights Network en spreken we over de </a:t>
            </a:r>
            <a:r>
              <a:rPr lang="nl-NL" sz="900" b="1" noProof="1">
                <a:solidFill>
                  <a:schemeClr val="tx1"/>
                </a:solidFill>
              </a:rPr>
              <a:t>D&amp;IN-voorwaarden</a:t>
            </a:r>
            <a:r>
              <a:rPr lang="nl-NL" sz="900" noProof="1">
                <a:solidFill>
                  <a:schemeClr val="tx1"/>
                </a:solidFill>
              </a:rPr>
              <a:t>. De D&amp;IN-voorwaarden zijn te downloaden op www.datainsightsnetwork.nl. Op verzoek worden de voorwaarden toegezonden. </a:t>
            </a:r>
          </a:p>
          <a:p>
            <a:pPr>
              <a:lnSpc>
                <a:spcPct val="120000"/>
              </a:lnSpc>
              <a:spcBef>
                <a:spcPct val="0"/>
              </a:spcBef>
              <a:spcAft>
                <a:spcPts val="0"/>
              </a:spcAft>
            </a:pPr>
            <a:endParaRPr lang="nl-NL" sz="900" noProof="1">
              <a:solidFill>
                <a:schemeClr val="tx1"/>
              </a:solidFill>
            </a:endParaRPr>
          </a:p>
          <a:p>
            <a:pPr>
              <a:lnSpc>
                <a:spcPct val="120000"/>
              </a:lnSpc>
              <a:spcBef>
                <a:spcPct val="0"/>
              </a:spcBef>
              <a:spcAft>
                <a:spcPts val="0"/>
              </a:spcAft>
            </a:pPr>
            <a:endParaRPr lang="nl-NL" sz="900" noProof="1">
              <a:solidFill>
                <a:schemeClr val="tx1"/>
              </a:solidFill>
            </a:endParaRPr>
          </a:p>
          <a:p>
            <a:pPr>
              <a:lnSpc>
                <a:spcPct val="120000"/>
              </a:lnSpc>
              <a:spcBef>
                <a:spcPct val="0"/>
              </a:spcBef>
              <a:spcAft>
                <a:spcPts val="0"/>
              </a:spcAft>
            </a:pPr>
            <a:r>
              <a:rPr lang="nl-NL" sz="900" b="1" noProof="1">
                <a:solidFill>
                  <a:schemeClr val="tx1"/>
                </a:solidFill>
              </a:rPr>
              <a:t>Artikel 3 – Offertes</a:t>
            </a:r>
          </a:p>
          <a:p>
            <a:pPr>
              <a:lnSpc>
                <a:spcPct val="120000"/>
              </a:lnSpc>
              <a:spcBef>
                <a:spcPct val="0"/>
              </a:spcBef>
              <a:spcAft>
                <a:spcPts val="0"/>
              </a:spcAft>
            </a:pPr>
            <a:r>
              <a:rPr lang="nl-NL" sz="900" noProof="1">
                <a:solidFill>
                  <a:schemeClr val="tx1"/>
                </a:solidFill>
              </a:rPr>
              <a:t>Met inachtneming van het bepaalde in Artikel 3 van de D&amp;IN -voorwaarden gelden door Opdrachtnemer aan Opdrachtgever verstrekte offertes voor een termijn van 30 dagen na dagtekening van de offerte, terwijl Opdrachtnemer zich het recht voorbehoud om na het verstrijken van deze termijn de planning en/of de kosten, in overleg met Opdrachtgever, aan te passen.</a:t>
            </a:r>
          </a:p>
          <a:p>
            <a:pPr>
              <a:lnSpc>
                <a:spcPct val="120000"/>
              </a:lnSpc>
              <a:spcBef>
                <a:spcPct val="0"/>
              </a:spcBef>
              <a:spcAft>
                <a:spcPts val="0"/>
              </a:spcAft>
            </a:pPr>
            <a:endParaRPr lang="nl-NL" sz="900" b="1" noProof="1">
              <a:solidFill>
                <a:schemeClr val="tx1"/>
              </a:solidFill>
            </a:endParaRPr>
          </a:p>
          <a:p>
            <a:pPr>
              <a:lnSpc>
                <a:spcPct val="120000"/>
              </a:lnSpc>
              <a:spcBef>
                <a:spcPct val="0"/>
              </a:spcBef>
              <a:spcAft>
                <a:spcPts val="0"/>
              </a:spcAft>
            </a:pPr>
            <a:r>
              <a:rPr lang="nl-NL" sz="900" b="1" noProof="1">
                <a:solidFill>
                  <a:schemeClr val="tx1"/>
                </a:solidFill>
              </a:rPr>
              <a:t>Artikel 4 – Intellectuele eigendomsrechten</a:t>
            </a:r>
          </a:p>
          <a:p>
            <a:pPr>
              <a:lnSpc>
                <a:spcPct val="120000"/>
              </a:lnSpc>
              <a:spcBef>
                <a:spcPct val="0"/>
              </a:spcBef>
              <a:spcAft>
                <a:spcPts val="0"/>
              </a:spcAft>
            </a:pPr>
            <a:r>
              <a:rPr lang="nl-NL" sz="900" noProof="1">
                <a:solidFill>
                  <a:schemeClr val="tx1"/>
                </a:solidFill>
              </a:rPr>
              <a:t>Indien bij de uitvoering van de Opdracht door Opdrachtnemer gebruik wordt gemaakt van de door Opdrachtnemer ontwikkelde segmentatiemodellen </a:t>
            </a:r>
            <a:r>
              <a:rPr lang="nl-NL" altLang="ja-JP" sz="900" noProof="1">
                <a:solidFill>
                  <a:schemeClr val="tx1"/>
                </a:solidFill>
              </a:rPr>
              <a:t>‘</a:t>
            </a:r>
            <a:r>
              <a:rPr lang="nl-NL" sz="900" noProof="1">
                <a:solidFill>
                  <a:schemeClr val="tx1"/>
                </a:solidFill>
              </a:rPr>
              <a:t>Mentality' en/of 'BusinessLocus', dan wel van daarop gebaseerde nieuw ontwikkelde segmentatiemodellen, geldt dat alle (intellectuele eigendoms)rechten, zowel met betrekking tot die modellen als met betrekking tot de daarmee verzamelde data, aan Opdrachtnemer zullen (blijven) toebehoren.</a:t>
            </a:r>
          </a:p>
          <a:p>
            <a:pPr>
              <a:lnSpc>
                <a:spcPct val="120000"/>
              </a:lnSpc>
              <a:spcBef>
                <a:spcPct val="0"/>
              </a:spcBef>
              <a:spcAft>
                <a:spcPts val="0"/>
              </a:spcAft>
            </a:pPr>
            <a:r>
              <a:rPr lang="nl-NL" sz="900" noProof="1">
                <a:solidFill>
                  <a:schemeClr val="tx1"/>
                </a:solidFill>
              </a:rPr>
              <a:t>Het voorgaande betekent, onder meer, dat ingeval Opdrachtgever de met de genoemde segmentatiemodellen verzamelde data van Opdrachtnemer ter beschikking heeft gekregen, Opdrachtgever deze niet zonder schriftelijke toestemming van Opdrachtnemer als basis voor ander onderzoek of doel (dan dat waarop de Opdracht betrekking had) mag gebruiken, of om welke reden dan ook aan derden ter beschikking mag stellen of door derden mag doen gebruiken, bij gebreke waarvan Opdrachtgever schadeplichtig jegens Opdrachtnemer.</a:t>
            </a:r>
          </a:p>
          <a:p>
            <a:pPr marL="0" marR="0" indent="0" algn="l" defTabSz="457189" rtl="0" eaLnBrk="1" fontAlgn="auto" latinLnBrk="0" hangingPunct="1">
              <a:lnSpc>
                <a:spcPct val="120000"/>
              </a:lnSpc>
              <a:spcBef>
                <a:spcPct val="0"/>
              </a:spcBef>
              <a:spcAft>
                <a:spcPts val="0"/>
              </a:spcAft>
              <a:buClrTx/>
              <a:buSzTx/>
              <a:buFontTx/>
              <a:buNone/>
              <a:tabLst/>
              <a:defRPr/>
            </a:pPr>
            <a:endParaRPr lang="nl-NL" sz="900" b="1" noProof="1">
              <a:solidFill>
                <a:schemeClr val="tx1"/>
              </a:solidFill>
            </a:endParaRPr>
          </a:p>
          <a:p>
            <a:pPr marL="0" marR="0" indent="0" algn="l" defTabSz="457189" rtl="0" eaLnBrk="1" fontAlgn="auto" latinLnBrk="0" hangingPunct="1">
              <a:lnSpc>
                <a:spcPct val="120000"/>
              </a:lnSpc>
              <a:spcBef>
                <a:spcPct val="0"/>
              </a:spcBef>
              <a:spcAft>
                <a:spcPts val="0"/>
              </a:spcAft>
              <a:buClrTx/>
              <a:buSzTx/>
              <a:buFontTx/>
              <a:buNone/>
              <a:tabLst/>
              <a:defRPr/>
            </a:pPr>
            <a:endParaRPr lang="nl-NL" sz="900" b="1" noProof="1">
              <a:solidFill>
                <a:schemeClr val="tx1"/>
              </a:solidFill>
            </a:endParaRPr>
          </a:p>
          <a:p>
            <a:pPr marL="0" marR="0" indent="0" algn="l" defTabSz="457189" rtl="0" eaLnBrk="1" fontAlgn="auto" latinLnBrk="0" hangingPunct="1">
              <a:lnSpc>
                <a:spcPct val="120000"/>
              </a:lnSpc>
              <a:spcBef>
                <a:spcPct val="0"/>
              </a:spcBef>
              <a:spcAft>
                <a:spcPts val="0"/>
              </a:spcAft>
              <a:buClrTx/>
              <a:buSzTx/>
              <a:buFontTx/>
              <a:buNone/>
              <a:tabLst/>
              <a:defRPr/>
            </a:pPr>
            <a:r>
              <a:rPr lang="nl-NL" sz="900" b="1" noProof="1">
                <a:solidFill>
                  <a:schemeClr val="tx1"/>
                </a:solidFill>
              </a:rPr>
              <a:t>Artikel 5 – Facturering</a:t>
            </a:r>
          </a:p>
          <a:p>
            <a:pPr marL="0" marR="0" indent="0" algn="l" defTabSz="457189" rtl="0" eaLnBrk="1" fontAlgn="auto" latinLnBrk="0" hangingPunct="1">
              <a:lnSpc>
                <a:spcPct val="120000"/>
              </a:lnSpc>
              <a:spcBef>
                <a:spcPct val="0"/>
              </a:spcBef>
              <a:spcAft>
                <a:spcPts val="0"/>
              </a:spcAft>
              <a:buClrTx/>
              <a:buSzTx/>
              <a:buFontTx/>
              <a:buNone/>
              <a:tabLst/>
              <a:defRPr/>
            </a:pPr>
            <a:r>
              <a:rPr lang="nl-NL" sz="900" noProof="1">
                <a:solidFill>
                  <a:schemeClr val="tx1"/>
                </a:solidFill>
              </a:rPr>
              <a:t>Met inachtneming van het bepaalde in Artikel 8 van de D&amp;IN voorwaarden geschiedt de facturering in twee termijnen: twee derde bij de opdrachtbevestiging en een derde na afronding van de Opdracht. Opdrachtnemer behoudt zich echter het recht voor van deze bepaling af te wijken en in één termijn te factureren bij opdrachtbevestiging; bedragen tot € 10.000,- zullen altijd in één keer gefactureerd worden.</a:t>
            </a:r>
          </a:p>
          <a:p>
            <a:pPr marL="0" marR="0" indent="0" algn="l" defTabSz="457189" rtl="0" eaLnBrk="1" fontAlgn="auto" latinLnBrk="0" hangingPunct="1">
              <a:lnSpc>
                <a:spcPct val="120000"/>
              </a:lnSpc>
              <a:spcBef>
                <a:spcPct val="0"/>
              </a:spcBef>
              <a:spcAft>
                <a:spcPts val="0"/>
              </a:spcAft>
              <a:buClrTx/>
              <a:buSzTx/>
              <a:buFontTx/>
              <a:buNone/>
              <a:tabLst/>
              <a:defRPr/>
            </a:pPr>
            <a:r>
              <a:rPr lang="nl-NL" sz="900" noProof="1">
                <a:solidFill>
                  <a:schemeClr val="tx1"/>
                </a:solidFill>
              </a:rPr>
              <a:t>Deze Algemene Voorwaarden van Motivaction International bv zijn gedeponeerd bij de Griffie van de Arrondissementsrechtbank te Amsterdam onder nummer 58/2012, versie juni 2012</a:t>
            </a:r>
          </a:p>
          <a:p>
            <a:pPr marL="0" marR="0" indent="0" algn="l" defTabSz="457189" rtl="0" eaLnBrk="1" fontAlgn="auto" latinLnBrk="0" hangingPunct="1">
              <a:lnSpc>
                <a:spcPct val="120000"/>
              </a:lnSpc>
              <a:spcBef>
                <a:spcPct val="0"/>
              </a:spcBef>
              <a:spcAft>
                <a:spcPts val="0"/>
              </a:spcAft>
              <a:buClrTx/>
              <a:buSzTx/>
              <a:buFontTx/>
              <a:buNone/>
              <a:tabLst/>
              <a:defRPr/>
            </a:pPr>
            <a:r>
              <a:rPr lang="nl-NL" sz="900" noProof="1">
                <a:solidFill>
                  <a:schemeClr val="tx1"/>
                </a:solidFill>
              </a:rPr>
              <a:t>Indien in deze offerte sprake is van het aanbieden van door Motivaction International bv ontwikkelde of te ontwikkelen softwareproducten, dan zijn naast de Algemene voorwaarden Motivaction International bv de Algemene voorwaarden IT-Development Motivaction International bv van toepassing. Deze voorwaarden zijn te vinden op de website </a:t>
            </a:r>
            <a:r>
              <a:rPr lang="nl-NL" sz="900" noProof="1">
                <a:solidFill>
                  <a:schemeClr val="tx1"/>
                </a:solidFill>
                <a:hlinkClick r:id="rId2"/>
              </a:rPr>
              <a:t>www.motivaction.nl</a:t>
            </a:r>
            <a:r>
              <a:rPr lang="nl-NL" sz="900" noProof="1">
                <a:solidFill>
                  <a:schemeClr val="tx1"/>
                </a:solidFill>
              </a:rPr>
              <a:t> in de footer.</a:t>
            </a:r>
            <a:endParaRPr lang="nl-NL" sz="900" dirty="0"/>
          </a:p>
        </p:txBody>
      </p:sp>
      <p:sp>
        <p:nvSpPr>
          <p:cNvPr id="3" name="Tijdelijke aanduiding voor datum 2">
            <a:extLst>
              <a:ext uri="{FF2B5EF4-FFF2-40B4-BE49-F238E27FC236}">
                <a16:creationId xmlns:a16="http://schemas.microsoft.com/office/drawing/2014/main" id="{B8FF700B-44AF-4B9B-ABB3-273F5DDD3CE9}"/>
              </a:ext>
            </a:extLst>
          </p:cNvPr>
          <p:cNvSpPr>
            <a:spLocks noGrp="1"/>
          </p:cNvSpPr>
          <p:nvPr>
            <p:ph type="dt" sz="half" idx="10"/>
          </p:nvPr>
        </p:nvSpPr>
        <p:spPr/>
        <p:txBody>
          <a:bodyPr/>
          <a:lstStyle/>
          <a:p>
            <a:fld id="{C078B035-BE92-4459-9A82-6973E80F30C9}" type="datetime1">
              <a:rPr lang="nl-NL" noProof="0" smtClean="0"/>
              <a:t>9-10-2025</a:t>
            </a:fld>
            <a:endParaRPr lang="nl-NL" noProof="0"/>
          </a:p>
        </p:txBody>
      </p:sp>
      <p:sp>
        <p:nvSpPr>
          <p:cNvPr id="4" name="Tijdelijke aanduiding voor voettekst 3">
            <a:extLst>
              <a:ext uri="{FF2B5EF4-FFF2-40B4-BE49-F238E27FC236}">
                <a16:creationId xmlns:a16="http://schemas.microsoft.com/office/drawing/2014/main" id="{A4DF7F8E-6A09-452F-BA06-60ABE7E934FA}"/>
              </a:ext>
            </a:extLst>
          </p:cNvPr>
          <p:cNvSpPr>
            <a:spLocks noGrp="1"/>
          </p:cNvSpPr>
          <p:nvPr>
            <p:ph type="ftr" sz="quarter" idx="11"/>
          </p:nvPr>
        </p:nvSpPr>
        <p:spPr>
          <a:xfrm>
            <a:off x="1609526" y="6207851"/>
            <a:ext cx="8058150" cy="365125"/>
          </a:xfrm>
        </p:spPr>
        <p:txBody>
          <a:bodyPr/>
          <a:lstStyle/>
          <a:p>
            <a:r>
              <a:rPr lang="nl-NL" noProof="0"/>
              <a:t>M250857 | Draagvlakonderzoek | Vogelbescherming Nederland</a:t>
            </a:r>
          </a:p>
        </p:txBody>
      </p:sp>
      <p:sp>
        <p:nvSpPr>
          <p:cNvPr id="5" name="Tijdelijke aanduiding voor dianummer 4">
            <a:extLst>
              <a:ext uri="{FF2B5EF4-FFF2-40B4-BE49-F238E27FC236}">
                <a16:creationId xmlns:a16="http://schemas.microsoft.com/office/drawing/2014/main" id="{24A34B6B-0162-4EB9-B5CA-DF09CD07ABB8}"/>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grpSp>
        <p:nvGrpSpPr>
          <p:cNvPr id="6" name="Group 7">
            <a:extLst>
              <a:ext uri="{FF2B5EF4-FFF2-40B4-BE49-F238E27FC236}">
                <a16:creationId xmlns:a16="http://schemas.microsoft.com/office/drawing/2014/main" id="{ECE663E0-A222-452F-9D77-1E0577C5BC40}"/>
              </a:ext>
            </a:extLst>
          </p:cNvPr>
          <p:cNvGrpSpPr/>
          <p:nvPr userDrawn="1"/>
        </p:nvGrpSpPr>
        <p:grpSpPr>
          <a:xfrm>
            <a:off x="695325" y="-378000"/>
            <a:ext cx="10801350" cy="180000"/>
            <a:chOff x="695325" y="-754380"/>
            <a:chExt cx="10801350" cy="8244840"/>
          </a:xfrm>
        </p:grpSpPr>
        <p:cxnSp>
          <p:nvCxnSpPr>
            <p:cNvPr id="7" name="Straight Connector 8">
              <a:extLst>
                <a:ext uri="{FF2B5EF4-FFF2-40B4-BE49-F238E27FC236}">
                  <a16:creationId xmlns:a16="http://schemas.microsoft.com/office/drawing/2014/main" id="{74719E32-C2E6-4361-8DB0-1DF78EBE682C}"/>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C2E87771-3FBA-415D-9D9E-B84DEF437EC9}"/>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id="{07020E3D-5BC8-4FFF-A533-B41DA9646470}"/>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a:extLst>
                <a:ext uri="{FF2B5EF4-FFF2-40B4-BE49-F238E27FC236}">
                  <a16:creationId xmlns:a16="http://schemas.microsoft.com/office/drawing/2014/main" id="{600177D5-F6F6-453A-918A-80FE1666EA2E}"/>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2">
              <a:extLst>
                <a:ext uri="{FF2B5EF4-FFF2-40B4-BE49-F238E27FC236}">
                  <a16:creationId xmlns:a16="http://schemas.microsoft.com/office/drawing/2014/main" id="{FDF93D73-8015-4C85-A0C0-B02B33BDBA52}"/>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3">
              <a:extLst>
                <a:ext uri="{FF2B5EF4-FFF2-40B4-BE49-F238E27FC236}">
                  <a16:creationId xmlns:a16="http://schemas.microsoft.com/office/drawing/2014/main" id="{685F619E-117F-431D-9EE6-CD7803242510}"/>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4">
              <a:extLst>
                <a:ext uri="{FF2B5EF4-FFF2-40B4-BE49-F238E27FC236}">
                  <a16:creationId xmlns:a16="http://schemas.microsoft.com/office/drawing/2014/main" id="{283B50B1-5B96-4B58-9705-E659F8915F34}"/>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5">
              <a:extLst>
                <a:ext uri="{FF2B5EF4-FFF2-40B4-BE49-F238E27FC236}">
                  <a16:creationId xmlns:a16="http://schemas.microsoft.com/office/drawing/2014/main" id="{96B14AB6-1F42-4CBC-B215-412046C02E6E}"/>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6">
              <a:extLst>
                <a:ext uri="{FF2B5EF4-FFF2-40B4-BE49-F238E27FC236}">
                  <a16:creationId xmlns:a16="http://schemas.microsoft.com/office/drawing/2014/main" id="{E97B020C-1491-404E-A550-FE31CD492B8E}"/>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7">
              <a:extLst>
                <a:ext uri="{FF2B5EF4-FFF2-40B4-BE49-F238E27FC236}">
                  <a16:creationId xmlns:a16="http://schemas.microsoft.com/office/drawing/2014/main" id="{7BAB9ECA-AEC5-4848-8C54-F4DA0C2182E7}"/>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8">
              <a:extLst>
                <a:ext uri="{FF2B5EF4-FFF2-40B4-BE49-F238E27FC236}">
                  <a16:creationId xmlns:a16="http://schemas.microsoft.com/office/drawing/2014/main" id="{25DB57D1-A244-480F-A794-364594732B55}"/>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9">
              <a:extLst>
                <a:ext uri="{FF2B5EF4-FFF2-40B4-BE49-F238E27FC236}">
                  <a16:creationId xmlns:a16="http://schemas.microsoft.com/office/drawing/2014/main" id="{F6609437-35F9-4ED2-BB03-FEE27689A47D}"/>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0">
              <a:extLst>
                <a:ext uri="{FF2B5EF4-FFF2-40B4-BE49-F238E27FC236}">
                  <a16:creationId xmlns:a16="http://schemas.microsoft.com/office/drawing/2014/main" id="{47DE24A7-75C9-4634-B137-4BC186A6E730}"/>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1">
              <a:extLst>
                <a:ext uri="{FF2B5EF4-FFF2-40B4-BE49-F238E27FC236}">
                  <a16:creationId xmlns:a16="http://schemas.microsoft.com/office/drawing/2014/main" id="{4AC779D6-B9BE-4103-8F7E-A0AD072EEE53}"/>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2">
              <a:extLst>
                <a:ext uri="{FF2B5EF4-FFF2-40B4-BE49-F238E27FC236}">
                  <a16:creationId xmlns:a16="http://schemas.microsoft.com/office/drawing/2014/main" id="{511D9E31-D9F5-4D89-AF99-3F1103590DDC}"/>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3">
              <a:extLst>
                <a:ext uri="{FF2B5EF4-FFF2-40B4-BE49-F238E27FC236}">
                  <a16:creationId xmlns:a16="http://schemas.microsoft.com/office/drawing/2014/main" id="{573E822C-6FFD-40D9-8F88-1575F53AB9A5}"/>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4">
              <a:extLst>
                <a:ext uri="{FF2B5EF4-FFF2-40B4-BE49-F238E27FC236}">
                  <a16:creationId xmlns:a16="http://schemas.microsoft.com/office/drawing/2014/main" id="{18752A03-E810-4764-9EC4-711566BFCAF6}"/>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5">
              <a:extLst>
                <a:ext uri="{FF2B5EF4-FFF2-40B4-BE49-F238E27FC236}">
                  <a16:creationId xmlns:a16="http://schemas.microsoft.com/office/drawing/2014/main" id="{8DC90CDA-0775-46C6-9337-D84278DB5E59}"/>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6">
              <a:extLst>
                <a:ext uri="{FF2B5EF4-FFF2-40B4-BE49-F238E27FC236}">
                  <a16:creationId xmlns:a16="http://schemas.microsoft.com/office/drawing/2014/main" id="{1C838604-8B15-456C-8EA8-168B433E66CF}"/>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7">
              <a:extLst>
                <a:ext uri="{FF2B5EF4-FFF2-40B4-BE49-F238E27FC236}">
                  <a16:creationId xmlns:a16="http://schemas.microsoft.com/office/drawing/2014/main" id="{7F45DA85-CFD1-4DCF-9637-2DD26BB64053}"/>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8">
              <a:extLst>
                <a:ext uri="{FF2B5EF4-FFF2-40B4-BE49-F238E27FC236}">
                  <a16:creationId xmlns:a16="http://schemas.microsoft.com/office/drawing/2014/main" id="{36ACDA5C-09CE-42E4-A4FD-BCAC0689AE85}"/>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9">
              <a:extLst>
                <a:ext uri="{FF2B5EF4-FFF2-40B4-BE49-F238E27FC236}">
                  <a16:creationId xmlns:a16="http://schemas.microsoft.com/office/drawing/2014/main" id="{F1F752AB-BF2C-4BB3-B721-DC22F2B4FABA}"/>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0">
              <a:extLst>
                <a:ext uri="{FF2B5EF4-FFF2-40B4-BE49-F238E27FC236}">
                  <a16:creationId xmlns:a16="http://schemas.microsoft.com/office/drawing/2014/main" id="{62B46347-28F0-4990-8D08-26BA1269E257}"/>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1">
              <a:extLst>
                <a:ext uri="{FF2B5EF4-FFF2-40B4-BE49-F238E27FC236}">
                  <a16:creationId xmlns:a16="http://schemas.microsoft.com/office/drawing/2014/main" id="{419A1D20-4127-43E8-A01D-E269BDDF4E8E}"/>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2">
            <a:extLst>
              <a:ext uri="{FF2B5EF4-FFF2-40B4-BE49-F238E27FC236}">
                <a16:creationId xmlns:a16="http://schemas.microsoft.com/office/drawing/2014/main" id="{839B8CD0-014F-4C0D-BC0F-107792C82A18}"/>
              </a:ext>
            </a:extLst>
          </p:cNvPr>
          <p:cNvGrpSpPr/>
          <p:nvPr userDrawn="1"/>
        </p:nvGrpSpPr>
        <p:grpSpPr>
          <a:xfrm>
            <a:off x="-379240" y="549275"/>
            <a:ext cx="180000" cy="5478222"/>
            <a:chOff x="695325" y="549275"/>
            <a:chExt cx="10803731" cy="5478222"/>
          </a:xfrm>
        </p:grpSpPr>
        <p:cxnSp>
          <p:nvCxnSpPr>
            <p:cNvPr id="32" name="Straight Connector 33">
              <a:extLst>
                <a:ext uri="{FF2B5EF4-FFF2-40B4-BE49-F238E27FC236}">
                  <a16:creationId xmlns:a16="http://schemas.microsoft.com/office/drawing/2014/main" id="{DDACE5CB-0C43-468E-A2B1-FB0E3C4CA6ED}"/>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4">
              <a:extLst>
                <a:ext uri="{FF2B5EF4-FFF2-40B4-BE49-F238E27FC236}">
                  <a16:creationId xmlns:a16="http://schemas.microsoft.com/office/drawing/2014/main" id="{9EDE11EB-F4F8-412F-BAA2-E81C93DA83D0}"/>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5">
              <a:extLst>
                <a:ext uri="{FF2B5EF4-FFF2-40B4-BE49-F238E27FC236}">
                  <a16:creationId xmlns:a16="http://schemas.microsoft.com/office/drawing/2014/main" id="{E949EF39-AE49-4713-BDB6-86B9E7EAFB8B}"/>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6">
              <a:extLst>
                <a:ext uri="{FF2B5EF4-FFF2-40B4-BE49-F238E27FC236}">
                  <a16:creationId xmlns:a16="http://schemas.microsoft.com/office/drawing/2014/main" id="{7D26AF72-9A09-4433-B040-073D3CD0F469}"/>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7">
              <a:extLst>
                <a:ext uri="{FF2B5EF4-FFF2-40B4-BE49-F238E27FC236}">
                  <a16:creationId xmlns:a16="http://schemas.microsoft.com/office/drawing/2014/main" id="{CF112F10-64E1-421B-81C5-330C9313E76E}"/>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8">
              <a:extLst>
                <a:ext uri="{FF2B5EF4-FFF2-40B4-BE49-F238E27FC236}">
                  <a16:creationId xmlns:a16="http://schemas.microsoft.com/office/drawing/2014/main" id="{4C1A4EFB-8209-4D19-8CCF-41659A201FFC}"/>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9">
              <a:extLst>
                <a:ext uri="{FF2B5EF4-FFF2-40B4-BE49-F238E27FC236}">
                  <a16:creationId xmlns:a16="http://schemas.microsoft.com/office/drawing/2014/main" id="{83E3F4C3-F008-4DB8-989A-BBA6A131C19C}"/>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40">
              <a:extLst>
                <a:ext uri="{FF2B5EF4-FFF2-40B4-BE49-F238E27FC236}">
                  <a16:creationId xmlns:a16="http://schemas.microsoft.com/office/drawing/2014/main" id="{940654B2-DF78-4FE4-9BDA-297F38A2DB0E}"/>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1">
              <a:extLst>
                <a:ext uri="{FF2B5EF4-FFF2-40B4-BE49-F238E27FC236}">
                  <a16:creationId xmlns:a16="http://schemas.microsoft.com/office/drawing/2014/main" id="{5E0A6FC8-8DE5-480B-A150-82543EE252AC}"/>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2">
              <a:extLst>
                <a:ext uri="{FF2B5EF4-FFF2-40B4-BE49-F238E27FC236}">
                  <a16:creationId xmlns:a16="http://schemas.microsoft.com/office/drawing/2014/main" id="{DB3D0D98-3D69-467F-A97E-C346F305C0F5}"/>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3">
              <a:extLst>
                <a:ext uri="{FF2B5EF4-FFF2-40B4-BE49-F238E27FC236}">
                  <a16:creationId xmlns:a16="http://schemas.microsoft.com/office/drawing/2014/main" id="{B15B40AA-5ACA-4E93-8FB7-821095A95948}"/>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4">
              <a:extLst>
                <a:ext uri="{FF2B5EF4-FFF2-40B4-BE49-F238E27FC236}">
                  <a16:creationId xmlns:a16="http://schemas.microsoft.com/office/drawing/2014/main" id="{82AAED84-B5B7-48EA-B106-517D66D78B78}"/>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5">
              <a:extLst>
                <a:ext uri="{FF2B5EF4-FFF2-40B4-BE49-F238E27FC236}">
                  <a16:creationId xmlns:a16="http://schemas.microsoft.com/office/drawing/2014/main" id="{16F3A397-6A95-44A7-9FB3-FA1448F21BDB}"/>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6">
              <a:extLst>
                <a:ext uri="{FF2B5EF4-FFF2-40B4-BE49-F238E27FC236}">
                  <a16:creationId xmlns:a16="http://schemas.microsoft.com/office/drawing/2014/main" id="{EA07FAE3-4EB3-472D-B23F-942527AE3DD6}"/>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7">
              <a:extLst>
                <a:ext uri="{FF2B5EF4-FFF2-40B4-BE49-F238E27FC236}">
                  <a16:creationId xmlns:a16="http://schemas.microsoft.com/office/drawing/2014/main" id="{836EEA33-01D4-417F-B4C7-70AC54E79614}"/>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8">
              <a:extLst>
                <a:ext uri="{FF2B5EF4-FFF2-40B4-BE49-F238E27FC236}">
                  <a16:creationId xmlns:a16="http://schemas.microsoft.com/office/drawing/2014/main" id="{02D7424C-45B3-4C3A-98D8-9E25B34F02ED}"/>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9">
              <a:extLst>
                <a:ext uri="{FF2B5EF4-FFF2-40B4-BE49-F238E27FC236}">
                  <a16:creationId xmlns:a16="http://schemas.microsoft.com/office/drawing/2014/main" id="{BA279D3B-7A48-461C-8194-3B82A45A8BB4}"/>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50">
              <a:extLst>
                <a:ext uri="{FF2B5EF4-FFF2-40B4-BE49-F238E27FC236}">
                  <a16:creationId xmlns:a16="http://schemas.microsoft.com/office/drawing/2014/main" id="{94332728-4FA5-431C-863F-F463747147F3}"/>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51">
              <a:extLst>
                <a:ext uri="{FF2B5EF4-FFF2-40B4-BE49-F238E27FC236}">
                  <a16:creationId xmlns:a16="http://schemas.microsoft.com/office/drawing/2014/main" id="{A566CC83-B715-4420-9D62-EF06E3E7C74C}"/>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2">
              <a:extLst>
                <a:ext uri="{FF2B5EF4-FFF2-40B4-BE49-F238E27FC236}">
                  <a16:creationId xmlns:a16="http://schemas.microsoft.com/office/drawing/2014/main" id="{AF69A1A2-AAB1-486C-89A2-CF36174D335E}"/>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3">
              <a:extLst>
                <a:ext uri="{FF2B5EF4-FFF2-40B4-BE49-F238E27FC236}">
                  <a16:creationId xmlns:a16="http://schemas.microsoft.com/office/drawing/2014/main" id="{44500658-50BB-41D9-984E-180E50AA6356}"/>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4">
              <a:extLst>
                <a:ext uri="{FF2B5EF4-FFF2-40B4-BE49-F238E27FC236}">
                  <a16:creationId xmlns:a16="http://schemas.microsoft.com/office/drawing/2014/main" id="{3C35E25C-8B88-400D-BFD4-1B4428B198C4}"/>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5">
              <a:extLst>
                <a:ext uri="{FF2B5EF4-FFF2-40B4-BE49-F238E27FC236}">
                  <a16:creationId xmlns:a16="http://schemas.microsoft.com/office/drawing/2014/main" id="{40137B71-2A38-4519-81DA-B76428ABCC68}"/>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6">
              <a:extLst>
                <a:ext uri="{FF2B5EF4-FFF2-40B4-BE49-F238E27FC236}">
                  <a16:creationId xmlns:a16="http://schemas.microsoft.com/office/drawing/2014/main" id="{2FF2DAB4-76B0-4D62-92CB-2FD24ADBF09E}"/>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7">
              <a:extLst>
                <a:ext uri="{FF2B5EF4-FFF2-40B4-BE49-F238E27FC236}">
                  <a16:creationId xmlns:a16="http://schemas.microsoft.com/office/drawing/2014/main" id="{D1DEF33F-0D9A-455E-A207-73614B651987}"/>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8">
              <a:extLst>
                <a:ext uri="{FF2B5EF4-FFF2-40B4-BE49-F238E27FC236}">
                  <a16:creationId xmlns:a16="http://schemas.microsoft.com/office/drawing/2014/main" id="{8AE7B072-918E-4F65-B830-A2F7C5359785}"/>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9">
              <a:extLst>
                <a:ext uri="{FF2B5EF4-FFF2-40B4-BE49-F238E27FC236}">
                  <a16:creationId xmlns:a16="http://schemas.microsoft.com/office/drawing/2014/main" id="{7A589CB7-1457-4CD0-89E0-A51F925F27D8}"/>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AB4B60B9-A2F4-4874-87EF-8038622B225C}"/>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61">
              <a:extLst>
                <a:ext uri="{FF2B5EF4-FFF2-40B4-BE49-F238E27FC236}">
                  <a16:creationId xmlns:a16="http://schemas.microsoft.com/office/drawing/2014/main" id="{F37DC7B4-4F5C-438A-BDCC-F4E4749D5E53}"/>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2">
              <a:extLst>
                <a:ext uri="{FF2B5EF4-FFF2-40B4-BE49-F238E27FC236}">
                  <a16:creationId xmlns:a16="http://schemas.microsoft.com/office/drawing/2014/main" id="{437EE703-D2D0-41B7-9BA7-AD2E0F263677}"/>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3">
              <a:extLst>
                <a:ext uri="{FF2B5EF4-FFF2-40B4-BE49-F238E27FC236}">
                  <a16:creationId xmlns:a16="http://schemas.microsoft.com/office/drawing/2014/main" id="{7756DC71-2850-4BDE-865E-A028DE81AB3E}"/>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ep 74">
            <a:extLst>
              <a:ext uri="{FF2B5EF4-FFF2-40B4-BE49-F238E27FC236}">
                <a16:creationId xmlns:a16="http://schemas.microsoft.com/office/drawing/2014/main" id="{98DF8B87-A7E9-4C6E-AEA6-79C719A0A826}"/>
              </a:ext>
            </a:extLst>
          </p:cNvPr>
          <p:cNvGrpSpPr/>
          <p:nvPr userDrawn="1"/>
        </p:nvGrpSpPr>
        <p:grpSpPr>
          <a:xfrm>
            <a:off x="9666649" y="5013056"/>
            <a:ext cx="1801274" cy="687253"/>
            <a:chOff x="629694" y="-794314"/>
            <a:chExt cx="1801274" cy="687253"/>
          </a:xfrm>
        </p:grpSpPr>
        <p:pic>
          <p:nvPicPr>
            <p:cNvPr id="72" name="Afbeelding 71">
              <a:extLst>
                <a:ext uri="{FF2B5EF4-FFF2-40B4-BE49-F238E27FC236}">
                  <a16:creationId xmlns:a16="http://schemas.microsoft.com/office/drawing/2014/main" id="{FF1ECF2D-D5F8-4941-A4A1-153E9B8AC7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5176" y="-794314"/>
              <a:ext cx="885792" cy="687253"/>
            </a:xfrm>
            <a:prstGeom prst="rect">
              <a:avLst/>
            </a:prstGeom>
          </p:spPr>
        </p:pic>
        <p:pic>
          <p:nvPicPr>
            <p:cNvPr id="74" name="Afbeelding 73">
              <a:extLst>
                <a:ext uri="{FF2B5EF4-FFF2-40B4-BE49-F238E27FC236}">
                  <a16:creationId xmlns:a16="http://schemas.microsoft.com/office/drawing/2014/main" id="{322042B1-4DBF-4667-96E4-95B836223B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694" y="-794314"/>
              <a:ext cx="885792" cy="687253"/>
            </a:xfrm>
            <a:prstGeom prst="rect">
              <a:avLst/>
            </a:prstGeom>
          </p:spPr>
        </p:pic>
      </p:grpSp>
      <p:sp>
        <p:nvSpPr>
          <p:cNvPr id="78" name="Tekstvak 77">
            <a:extLst>
              <a:ext uri="{FF2B5EF4-FFF2-40B4-BE49-F238E27FC236}">
                <a16:creationId xmlns:a16="http://schemas.microsoft.com/office/drawing/2014/main" id="{B6549C1B-011A-445B-919C-B5FF9BE6080B}"/>
              </a:ext>
            </a:extLst>
          </p:cNvPr>
          <p:cNvSpPr txBox="1"/>
          <p:nvPr userDrawn="1"/>
        </p:nvSpPr>
        <p:spPr>
          <a:xfrm>
            <a:off x="695284" y="727200"/>
            <a:ext cx="4401979" cy="548291"/>
          </a:xfrm>
          <a:prstGeom prst="rect">
            <a:avLst/>
          </a:prstGeom>
          <a:noFill/>
        </p:spPr>
        <p:txBody>
          <a:bodyPr wrap="square" lIns="0" tIns="72000" rIns="0" bIns="0" rtlCol="0">
            <a:noAutofit/>
          </a:bodyPr>
          <a:lstStyle/>
          <a:p>
            <a:pPr>
              <a:lnSpc>
                <a:spcPct val="120000"/>
              </a:lnSpc>
            </a:pPr>
            <a:r>
              <a:rPr kumimoji="0" lang="nl-NL" sz="2000" b="0" i="0" u="none" strike="noStrike" kern="1200" cap="none" spc="0" normalizeH="0" baseline="0" noProof="0" dirty="0">
                <a:ln>
                  <a:noFill/>
                </a:ln>
                <a:solidFill>
                  <a:srgbClr val="262D37"/>
                </a:solidFill>
                <a:effectLst/>
                <a:uLnTx/>
                <a:uFillTx/>
                <a:latin typeface="Outfit Bold"/>
                <a:ea typeface="+mj-ea"/>
                <a:cs typeface="+mj-cs"/>
              </a:rPr>
              <a:t>Algemene voorwaarden</a:t>
            </a:r>
            <a:endParaRPr lang="nl-NL" dirty="0"/>
          </a:p>
        </p:txBody>
      </p:sp>
      <p:pic>
        <p:nvPicPr>
          <p:cNvPr id="79" name="Graphic 78">
            <a:extLst>
              <a:ext uri="{FF2B5EF4-FFF2-40B4-BE49-F238E27FC236}">
                <a16:creationId xmlns:a16="http://schemas.microsoft.com/office/drawing/2014/main" id="{AB884B72-25CA-426A-9F62-030470B512F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325" y="6231333"/>
            <a:ext cx="147093" cy="154782"/>
          </a:xfrm>
          <a:prstGeom prst="rect">
            <a:avLst/>
          </a:prstGeom>
        </p:spPr>
      </p:pic>
      <p:pic>
        <p:nvPicPr>
          <p:cNvPr id="2" name="Afbeelding 1" descr="Afbeelding met silhouet&#10;&#10;Automatisch gegenereerde beschrijving">
            <a:extLst>
              <a:ext uri="{FF2B5EF4-FFF2-40B4-BE49-F238E27FC236}">
                <a16:creationId xmlns:a16="http://schemas.microsoft.com/office/drawing/2014/main" id="{E159B45A-06AC-2502-1E59-CDF1760639A0}"/>
              </a:ext>
            </a:extLst>
          </p:cNvPr>
          <p:cNvPicPr>
            <a:picLocks noChangeAspect="1"/>
          </p:cNvPicPr>
          <p:nvPr userDrawn="1"/>
        </p:nvPicPr>
        <p:blipFill>
          <a:blip r:embed="rId7"/>
          <a:stretch>
            <a:fillRect/>
          </a:stretch>
        </p:blipFill>
        <p:spPr>
          <a:xfrm>
            <a:off x="8711183" y="0"/>
            <a:ext cx="3475643" cy="2748546"/>
          </a:xfrm>
          <a:prstGeom prst="rect">
            <a:avLst/>
          </a:prstGeom>
        </p:spPr>
      </p:pic>
      <p:sp>
        <p:nvSpPr>
          <p:cNvPr id="63" name="Tekstvak 62">
            <a:extLst>
              <a:ext uri="{FF2B5EF4-FFF2-40B4-BE49-F238E27FC236}">
                <a16:creationId xmlns:a16="http://schemas.microsoft.com/office/drawing/2014/main" id="{58C04AB0-875C-694B-078A-CD28EFEBD819}"/>
              </a:ext>
            </a:extLst>
          </p:cNvPr>
          <p:cNvSpPr txBox="1"/>
          <p:nvPr userDrawn="1"/>
        </p:nvSpPr>
        <p:spPr>
          <a:xfrm>
            <a:off x="923291" y="6207850"/>
            <a:ext cx="662622" cy="365125"/>
          </a:xfrm>
          <a:prstGeom prst="rect">
            <a:avLst/>
          </a:prstGeom>
          <a:noFill/>
        </p:spPr>
        <p:txBody>
          <a:bodyPr wrap="none" lIns="0" tIns="54000" rIns="0" bIns="0" rtlCol="0">
            <a:noAutofit/>
          </a:bodyPr>
          <a:lstStyle/>
          <a:p>
            <a:r>
              <a:rPr lang="en-US" sz="900" dirty="0"/>
              <a:t>Motivaction</a:t>
            </a:r>
            <a:endParaRPr lang="nl-NL" sz="900" dirty="0"/>
          </a:p>
        </p:txBody>
      </p:sp>
    </p:spTree>
    <p:extLst>
      <p:ext uri="{BB962C8B-B14F-4D97-AF65-F5344CB8AC3E}">
        <p14:creationId xmlns:p14="http://schemas.microsoft.com/office/powerpoint/2010/main" val="370580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indblad">
    <p:spTree>
      <p:nvGrpSpPr>
        <p:cNvPr id="1" name=""/>
        <p:cNvGrpSpPr/>
        <p:nvPr/>
      </p:nvGrpSpPr>
      <p:grpSpPr>
        <a:xfrm>
          <a:off x="0" y="0"/>
          <a:ext cx="0" cy="0"/>
          <a:chOff x="0" y="0"/>
          <a:chExt cx="0" cy="0"/>
        </a:xfrm>
      </p:grpSpPr>
      <p:sp>
        <p:nvSpPr>
          <p:cNvPr id="65" name="Rechthoek 64">
            <a:extLst>
              <a:ext uri="{FF2B5EF4-FFF2-40B4-BE49-F238E27FC236}">
                <a16:creationId xmlns:a16="http://schemas.microsoft.com/office/drawing/2014/main" id="{084016A6-2D11-4ABB-8BDC-7DF00D24AB1B}"/>
              </a:ext>
            </a:extLst>
          </p:cNvPr>
          <p:cNvSpPr/>
          <p:nvPr userDrawn="1"/>
        </p:nvSpPr>
        <p:spPr>
          <a:xfrm>
            <a:off x="5" y="0"/>
            <a:ext cx="692566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Tekstvak 73">
            <a:extLst>
              <a:ext uri="{FF2B5EF4-FFF2-40B4-BE49-F238E27FC236}">
                <a16:creationId xmlns:a16="http://schemas.microsoft.com/office/drawing/2014/main" id="{695C2C41-4339-40AF-93CA-90A653C407C9}"/>
              </a:ext>
            </a:extLst>
          </p:cNvPr>
          <p:cNvSpPr txBox="1"/>
          <p:nvPr userDrawn="1"/>
        </p:nvSpPr>
        <p:spPr>
          <a:xfrm>
            <a:off x="695324" y="1063108"/>
            <a:ext cx="5316142" cy="2553921"/>
          </a:xfrm>
          <a:prstGeom prst="rect">
            <a:avLst/>
          </a:prstGeom>
          <a:noFill/>
        </p:spPr>
        <p:txBody>
          <a:bodyPr wrap="square" lIns="0" tIns="72000" rIns="0" bIns="0" rtlCol="0">
            <a:noAutofit/>
          </a:bodyPr>
          <a:lstStyle/>
          <a:p>
            <a:pPr>
              <a:lnSpc>
                <a:spcPct val="122000"/>
              </a:lnSpc>
            </a:pPr>
            <a:r>
              <a:rPr kumimoji="0" lang="nl-NL" sz="4900" b="0" i="0" u="none" strike="noStrike" kern="1200" cap="none" spc="0" normalizeH="0" baseline="0" noProof="0" dirty="0">
                <a:ln>
                  <a:noFill/>
                </a:ln>
                <a:solidFill>
                  <a:schemeClr val="bg1"/>
                </a:solidFill>
                <a:effectLst/>
                <a:uLnTx/>
                <a:uFillTx/>
                <a:latin typeface="Outfit Bold"/>
                <a:ea typeface="+mj-ea"/>
                <a:cs typeface="+mj-cs"/>
              </a:rPr>
              <a:t>meer zien</a:t>
            </a:r>
          </a:p>
          <a:p>
            <a:pPr>
              <a:lnSpc>
                <a:spcPct val="122000"/>
              </a:lnSpc>
            </a:pPr>
            <a:r>
              <a:rPr kumimoji="0" lang="nl-NL" sz="4900" b="0" i="0" u="none" strike="noStrike" kern="1200" cap="none" spc="0" normalizeH="0" baseline="0" noProof="0" dirty="0">
                <a:ln>
                  <a:noFill/>
                </a:ln>
                <a:solidFill>
                  <a:schemeClr val="bg1"/>
                </a:solidFill>
                <a:effectLst/>
                <a:uLnTx/>
                <a:uFillTx/>
                <a:latin typeface="Outfit Bold"/>
                <a:ea typeface="+mj-ea"/>
                <a:cs typeface="+mj-cs"/>
              </a:rPr>
              <a:t>meer weten</a:t>
            </a:r>
          </a:p>
          <a:p>
            <a:pPr>
              <a:lnSpc>
                <a:spcPct val="122000"/>
              </a:lnSpc>
            </a:pPr>
            <a:r>
              <a:rPr kumimoji="0" lang="nl-NL" sz="4900" b="0" i="0" u="none" strike="noStrike" kern="1200" cap="none" spc="0" normalizeH="0" baseline="0" noProof="0" dirty="0">
                <a:ln>
                  <a:noFill/>
                </a:ln>
                <a:solidFill>
                  <a:schemeClr val="bg1"/>
                </a:solidFill>
                <a:effectLst/>
                <a:uLnTx/>
                <a:uFillTx/>
                <a:latin typeface="Outfit Bold"/>
                <a:ea typeface="+mj-ea"/>
                <a:cs typeface="+mj-cs"/>
              </a:rPr>
              <a:t>meer betekenen</a:t>
            </a:r>
          </a:p>
        </p:txBody>
      </p:sp>
      <p:pic>
        <p:nvPicPr>
          <p:cNvPr id="79" name="Afbeelding 78" descr="Afbeelding met zwart, microfoon&#10;&#10;Automatisch gegenereerde beschrijving">
            <a:extLst>
              <a:ext uri="{FF2B5EF4-FFF2-40B4-BE49-F238E27FC236}">
                <a16:creationId xmlns:a16="http://schemas.microsoft.com/office/drawing/2014/main" id="{B197F294-A657-4FB0-87E8-4933533DD0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186" t="21183" r="47603" b="18674"/>
          <a:stretch/>
        </p:blipFill>
        <p:spPr>
          <a:xfrm>
            <a:off x="4352132" y="0"/>
            <a:ext cx="2573535" cy="6858000"/>
          </a:xfrm>
          <a:prstGeom prst="rect">
            <a:avLst/>
          </a:prstGeom>
        </p:spPr>
      </p:pic>
      <p:sp>
        <p:nvSpPr>
          <p:cNvPr id="3" name="Tijdelijke aanduiding voor datum 2">
            <a:extLst>
              <a:ext uri="{FF2B5EF4-FFF2-40B4-BE49-F238E27FC236}">
                <a16:creationId xmlns:a16="http://schemas.microsoft.com/office/drawing/2014/main" id="{DE4052C7-1661-4042-B213-DF4538180687}"/>
              </a:ext>
            </a:extLst>
          </p:cNvPr>
          <p:cNvSpPr>
            <a:spLocks noGrp="1"/>
          </p:cNvSpPr>
          <p:nvPr>
            <p:ph type="dt" sz="half" idx="10"/>
          </p:nvPr>
        </p:nvSpPr>
        <p:spPr>
          <a:xfrm>
            <a:off x="8008347" y="6207851"/>
            <a:ext cx="745725" cy="365126"/>
          </a:xfrm>
        </p:spPr>
        <p:txBody>
          <a:bodyPr/>
          <a:lstStyle/>
          <a:p>
            <a:fld id="{DDF28211-D068-4DA7-8AE6-13452A9A5E2D}" type="datetime1">
              <a:rPr lang="nl-NL" noProof="0" smtClean="0"/>
              <a:t>9-10-2025</a:t>
            </a:fld>
            <a:endParaRPr lang="nl-NL" noProof="0"/>
          </a:p>
        </p:txBody>
      </p:sp>
      <p:sp>
        <p:nvSpPr>
          <p:cNvPr id="4" name="Tijdelijke aanduiding voor voettekst 3">
            <a:extLst>
              <a:ext uri="{FF2B5EF4-FFF2-40B4-BE49-F238E27FC236}">
                <a16:creationId xmlns:a16="http://schemas.microsoft.com/office/drawing/2014/main" id="{FBFDC029-6257-497E-84F8-B85815BBF53C}"/>
              </a:ext>
            </a:extLst>
          </p:cNvPr>
          <p:cNvSpPr>
            <a:spLocks noGrp="1"/>
          </p:cNvSpPr>
          <p:nvPr>
            <p:ph type="ftr" sz="quarter" idx="11"/>
          </p:nvPr>
        </p:nvSpPr>
        <p:spPr>
          <a:xfrm>
            <a:off x="695326" y="6207851"/>
            <a:ext cx="6039304" cy="365125"/>
          </a:xfrm>
        </p:spPr>
        <p:txBody>
          <a:bodyPr/>
          <a:lstStyle>
            <a:lvl1pPr>
              <a:defRPr>
                <a:solidFill>
                  <a:schemeClr val="bg1"/>
                </a:solidFill>
              </a:defRPr>
            </a:lvl1pPr>
          </a:lstStyle>
          <a:p>
            <a:r>
              <a:rPr lang="nl-NL"/>
              <a:t>M250857 | Draagvlakonderzoek | Vogelbescherming Nederland</a:t>
            </a:r>
          </a:p>
        </p:txBody>
      </p:sp>
      <p:sp>
        <p:nvSpPr>
          <p:cNvPr id="5" name="Tijdelijke aanduiding voor dianummer 4">
            <a:extLst>
              <a:ext uri="{FF2B5EF4-FFF2-40B4-BE49-F238E27FC236}">
                <a16:creationId xmlns:a16="http://schemas.microsoft.com/office/drawing/2014/main" id="{11C231FF-A747-41D1-9FEF-3E14567E72A2}"/>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grpSp>
        <p:nvGrpSpPr>
          <p:cNvPr id="6" name="Group 7">
            <a:extLst>
              <a:ext uri="{FF2B5EF4-FFF2-40B4-BE49-F238E27FC236}">
                <a16:creationId xmlns:a16="http://schemas.microsoft.com/office/drawing/2014/main" id="{6FACC0A8-62E0-454F-9C64-F6E82F073A6A}"/>
              </a:ext>
            </a:extLst>
          </p:cNvPr>
          <p:cNvGrpSpPr/>
          <p:nvPr userDrawn="1"/>
        </p:nvGrpSpPr>
        <p:grpSpPr>
          <a:xfrm>
            <a:off x="695325" y="-378000"/>
            <a:ext cx="10801350" cy="180000"/>
            <a:chOff x="695325" y="-754380"/>
            <a:chExt cx="10801350" cy="8244840"/>
          </a:xfrm>
        </p:grpSpPr>
        <p:cxnSp>
          <p:nvCxnSpPr>
            <p:cNvPr id="7" name="Straight Connector 8">
              <a:extLst>
                <a:ext uri="{FF2B5EF4-FFF2-40B4-BE49-F238E27FC236}">
                  <a16:creationId xmlns:a16="http://schemas.microsoft.com/office/drawing/2014/main" id="{00A39568-48EF-4E53-953C-C5BD8979C719}"/>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9">
              <a:extLst>
                <a:ext uri="{FF2B5EF4-FFF2-40B4-BE49-F238E27FC236}">
                  <a16:creationId xmlns:a16="http://schemas.microsoft.com/office/drawing/2014/main" id="{231E77D9-1A98-43E0-BE1F-887BF6468EF6}"/>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id="{28870D54-F82A-4CC2-A7D9-CD46ADADC55A}"/>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a:extLst>
                <a:ext uri="{FF2B5EF4-FFF2-40B4-BE49-F238E27FC236}">
                  <a16:creationId xmlns:a16="http://schemas.microsoft.com/office/drawing/2014/main" id="{FF60A92D-1E90-44BC-BAB5-1E50E6FB3877}"/>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2">
              <a:extLst>
                <a:ext uri="{FF2B5EF4-FFF2-40B4-BE49-F238E27FC236}">
                  <a16:creationId xmlns:a16="http://schemas.microsoft.com/office/drawing/2014/main" id="{FD75972B-BE17-4A83-BA7F-3078E6258806}"/>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3">
              <a:extLst>
                <a:ext uri="{FF2B5EF4-FFF2-40B4-BE49-F238E27FC236}">
                  <a16:creationId xmlns:a16="http://schemas.microsoft.com/office/drawing/2014/main" id="{6E7B53E8-4A4C-444C-9735-B37E003D4C15}"/>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4">
              <a:extLst>
                <a:ext uri="{FF2B5EF4-FFF2-40B4-BE49-F238E27FC236}">
                  <a16:creationId xmlns:a16="http://schemas.microsoft.com/office/drawing/2014/main" id="{72F046C7-6EB9-46D2-9166-975888E7D8AA}"/>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5">
              <a:extLst>
                <a:ext uri="{FF2B5EF4-FFF2-40B4-BE49-F238E27FC236}">
                  <a16:creationId xmlns:a16="http://schemas.microsoft.com/office/drawing/2014/main" id="{4F5F3EDD-65AD-4A49-AE9E-79DEBEFBDBF6}"/>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6">
              <a:extLst>
                <a:ext uri="{FF2B5EF4-FFF2-40B4-BE49-F238E27FC236}">
                  <a16:creationId xmlns:a16="http://schemas.microsoft.com/office/drawing/2014/main" id="{03356346-ECD4-4B11-9A82-3B9EEB94BC56}"/>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7">
              <a:extLst>
                <a:ext uri="{FF2B5EF4-FFF2-40B4-BE49-F238E27FC236}">
                  <a16:creationId xmlns:a16="http://schemas.microsoft.com/office/drawing/2014/main" id="{25521959-3DC5-4112-9294-5F6A4FB07310}"/>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8">
              <a:extLst>
                <a:ext uri="{FF2B5EF4-FFF2-40B4-BE49-F238E27FC236}">
                  <a16:creationId xmlns:a16="http://schemas.microsoft.com/office/drawing/2014/main" id="{249FFEA7-71C7-4B53-9347-BE8CAFEF2250}"/>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9">
              <a:extLst>
                <a:ext uri="{FF2B5EF4-FFF2-40B4-BE49-F238E27FC236}">
                  <a16:creationId xmlns:a16="http://schemas.microsoft.com/office/drawing/2014/main" id="{D21DA827-1493-49E4-938F-934F7FEA336D}"/>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0">
              <a:extLst>
                <a:ext uri="{FF2B5EF4-FFF2-40B4-BE49-F238E27FC236}">
                  <a16:creationId xmlns:a16="http://schemas.microsoft.com/office/drawing/2014/main" id="{B198AAFF-539C-4C9E-BB4D-A8B875BA9EE7}"/>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1">
              <a:extLst>
                <a:ext uri="{FF2B5EF4-FFF2-40B4-BE49-F238E27FC236}">
                  <a16:creationId xmlns:a16="http://schemas.microsoft.com/office/drawing/2014/main" id="{99EECE0D-0D28-4091-9E16-1DB2A919DE13}"/>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2">
              <a:extLst>
                <a:ext uri="{FF2B5EF4-FFF2-40B4-BE49-F238E27FC236}">
                  <a16:creationId xmlns:a16="http://schemas.microsoft.com/office/drawing/2014/main" id="{CD2A71F3-5D07-47E6-9CDB-FE3D7375B0C7}"/>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3">
              <a:extLst>
                <a:ext uri="{FF2B5EF4-FFF2-40B4-BE49-F238E27FC236}">
                  <a16:creationId xmlns:a16="http://schemas.microsoft.com/office/drawing/2014/main" id="{7C5D9345-B99C-4690-B036-92658B2CEA67}"/>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4">
              <a:extLst>
                <a:ext uri="{FF2B5EF4-FFF2-40B4-BE49-F238E27FC236}">
                  <a16:creationId xmlns:a16="http://schemas.microsoft.com/office/drawing/2014/main" id="{15A7F269-C6A2-4B47-A8E1-FA0C936F9677}"/>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5">
              <a:extLst>
                <a:ext uri="{FF2B5EF4-FFF2-40B4-BE49-F238E27FC236}">
                  <a16:creationId xmlns:a16="http://schemas.microsoft.com/office/drawing/2014/main" id="{0263448F-1A08-47D5-90DA-FC0C96C85996}"/>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6">
              <a:extLst>
                <a:ext uri="{FF2B5EF4-FFF2-40B4-BE49-F238E27FC236}">
                  <a16:creationId xmlns:a16="http://schemas.microsoft.com/office/drawing/2014/main" id="{31AC6C2B-C5FF-426B-8068-8131B6D3E783}"/>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7">
              <a:extLst>
                <a:ext uri="{FF2B5EF4-FFF2-40B4-BE49-F238E27FC236}">
                  <a16:creationId xmlns:a16="http://schemas.microsoft.com/office/drawing/2014/main" id="{1A8D37C9-9C66-48B3-AD67-15715B1C48A8}"/>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8">
              <a:extLst>
                <a:ext uri="{FF2B5EF4-FFF2-40B4-BE49-F238E27FC236}">
                  <a16:creationId xmlns:a16="http://schemas.microsoft.com/office/drawing/2014/main" id="{E1269333-F005-4F76-9FA2-BD73F6EAD234}"/>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9">
              <a:extLst>
                <a:ext uri="{FF2B5EF4-FFF2-40B4-BE49-F238E27FC236}">
                  <a16:creationId xmlns:a16="http://schemas.microsoft.com/office/drawing/2014/main" id="{AE0ED304-11A1-4D9B-A523-B1E2FB77AE43}"/>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0">
              <a:extLst>
                <a:ext uri="{FF2B5EF4-FFF2-40B4-BE49-F238E27FC236}">
                  <a16:creationId xmlns:a16="http://schemas.microsoft.com/office/drawing/2014/main" id="{FB6DCAB2-3E6D-47E0-B81F-BD6AA39D8A38}"/>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1">
              <a:extLst>
                <a:ext uri="{FF2B5EF4-FFF2-40B4-BE49-F238E27FC236}">
                  <a16:creationId xmlns:a16="http://schemas.microsoft.com/office/drawing/2014/main" id="{B1305C4D-3465-4C7E-84E3-EB4B1D0C71FF}"/>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2">
            <a:extLst>
              <a:ext uri="{FF2B5EF4-FFF2-40B4-BE49-F238E27FC236}">
                <a16:creationId xmlns:a16="http://schemas.microsoft.com/office/drawing/2014/main" id="{DF7F8EAD-04A4-49D9-B8AD-997D41329891}"/>
              </a:ext>
            </a:extLst>
          </p:cNvPr>
          <p:cNvGrpSpPr/>
          <p:nvPr userDrawn="1"/>
        </p:nvGrpSpPr>
        <p:grpSpPr>
          <a:xfrm>
            <a:off x="-379240" y="549275"/>
            <a:ext cx="180000" cy="5478222"/>
            <a:chOff x="695325" y="549275"/>
            <a:chExt cx="10803731" cy="5478222"/>
          </a:xfrm>
        </p:grpSpPr>
        <p:cxnSp>
          <p:nvCxnSpPr>
            <p:cNvPr id="32" name="Straight Connector 33">
              <a:extLst>
                <a:ext uri="{FF2B5EF4-FFF2-40B4-BE49-F238E27FC236}">
                  <a16:creationId xmlns:a16="http://schemas.microsoft.com/office/drawing/2014/main" id="{4214D231-A8FB-4EB1-9DEB-12CBC620E96F}"/>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4">
              <a:extLst>
                <a:ext uri="{FF2B5EF4-FFF2-40B4-BE49-F238E27FC236}">
                  <a16:creationId xmlns:a16="http://schemas.microsoft.com/office/drawing/2014/main" id="{627261A1-2E74-464A-9BF0-3F559F6646C4}"/>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5">
              <a:extLst>
                <a:ext uri="{FF2B5EF4-FFF2-40B4-BE49-F238E27FC236}">
                  <a16:creationId xmlns:a16="http://schemas.microsoft.com/office/drawing/2014/main" id="{8A0DF192-CFF1-4FB3-822C-1CBBC73E75FC}"/>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6">
              <a:extLst>
                <a:ext uri="{FF2B5EF4-FFF2-40B4-BE49-F238E27FC236}">
                  <a16:creationId xmlns:a16="http://schemas.microsoft.com/office/drawing/2014/main" id="{BEDAE06D-69D1-4BB2-B619-79C33AF21E1A}"/>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7">
              <a:extLst>
                <a:ext uri="{FF2B5EF4-FFF2-40B4-BE49-F238E27FC236}">
                  <a16:creationId xmlns:a16="http://schemas.microsoft.com/office/drawing/2014/main" id="{13B77EB1-B031-46DB-96AD-DD4B6F023191}"/>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8">
              <a:extLst>
                <a:ext uri="{FF2B5EF4-FFF2-40B4-BE49-F238E27FC236}">
                  <a16:creationId xmlns:a16="http://schemas.microsoft.com/office/drawing/2014/main" id="{1B3B8DF0-1A13-42CF-8F33-1018DF90BA19}"/>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9">
              <a:extLst>
                <a:ext uri="{FF2B5EF4-FFF2-40B4-BE49-F238E27FC236}">
                  <a16:creationId xmlns:a16="http://schemas.microsoft.com/office/drawing/2014/main" id="{6EC734F8-65F6-40C0-BE2A-AB84C97CAAA2}"/>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40">
              <a:extLst>
                <a:ext uri="{FF2B5EF4-FFF2-40B4-BE49-F238E27FC236}">
                  <a16:creationId xmlns:a16="http://schemas.microsoft.com/office/drawing/2014/main" id="{927F575A-A985-43AF-97F7-3F73C675953E}"/>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1">
              <a:extLst>
                <a:ext uri="{FF2B5EF4-FFF2-40B4-BE49-F238E27FC236}">
                  <a16:creationId xmlns:a16="http://schemas.microsoft.com/office/drawing/2014/main" id="{4F079F38-33BE-46EF-8B02-B016AB2C0919}"/>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2">
              <a:extLst>
                <a:ext uri="{FF2B5EF4-FFF2-40B4-BE49-F238E27FC236}">
                  <a16:creationId xmlns:a16="http://schemas.microsoft.com/office/drawing/2014/main" id="{5F488857-3BB7-4F20-A381-9E6876AD5A96}"/>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3">
              <a:extLst>
                <a:ext uri="{FF2B5EF4-FFF2-40B4-BE49-F238E27FC236}">
                  <a16:creationId xmlns:a16="http://schemas.microsoft.com/office/drawing/2014/main" id="{C9CCD163-56D5-4C97-A2D8-AFA3F039E672}"/>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4">
              <a:extLst>
                <a:ext uri="{FF2B5EF4-FFF2-40B4-BE49-F238E27FC236}">
                  <a16:creationId xmlns:a16="http://schemas.microsoft.com/office/drawing/2014/main" id="{F7C71FA3-390F-4BC1-9F0B-4327A5A6342E}"/>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5">
              <a:extLst>
                <a:ext uri="{FF2B5EF4-FFF2-40B4-BE49-F238E27FC236}">
                  <a16:creationId xmlns:a16="http://schemas.microsoft.com/office/drawing/2014/main" id="{91B64210-58FD-4F06-971A-F47FBCEB1BF8}"/>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6">
              <a:extLst>
                <a:ext uri="{FF2B5EF4-FFF2-40B4-BE49-F238E27FC236}">
                  <a16:creationId xmlns:a16="http://schemas.microsoft.com/office/drawing/2014/main" id="{515894BC-55D0-4715-B9E5-F2AE15926F50}"/>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7">
              <a:extLst>
                <a:ext uri="{FF2B5EF4-FFF2-40B4-BE49-F238E27FC236}">
                  <a16:creationId xmlns:a16="http://schemas.microsoft.com/office/drawing/2014/main" id="{EC74B0EA-BE64-4B6C-92CE-DF2F999CFF73}"/>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8">
              <a:extLst>
                <a:ext uri="{FF2B5EF4-FFF2-40B4-BE49-F238E27FC236}">
                  <a16:creationId xmlns:a16="http://schemas.microsoft.com/office/drawing/2014/main" id="{743C68B1-4183-4AC6-B5D6-5C90C3F7202F}"/>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9">
              <a:extLst>
                <a:ext uri="{FF2B5EF4-FFF2-40B4-BE49-F238E27FC236}">
                  <a16:creationId xmlns:a16="http://schemas.microsoft.com/office/drawing/2014/main" id="{F3EBDAE6-4C2F-4987-A4CD-F9501CA673A8}"/>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50">
              <a:extLst>
                <a:ext uri="{FF2B5EF4-FFF2-40B4-BE49-F238E27FC236}">
                  <a16:creationId xmlns:a16="http://schemas.microsoft.com/office/drawing/2014/main" id="{32F1D0FF-B4EE-4E0E-B1D5-BE749D980275}"/>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51">
              <a:extLst>
                <a:ext uri="{FF2B5EF4-FFF2-40B4-BE49-F238E27FC236}">
                  <a16:creationId xmlns:a16="http://schemas.microsoft.com/office/drawing/2014/main" id="{51F90FF0-D25D-4672-AE8C-A205C173A6FC}"/>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2">
              <a:extLst>
                <a:ext uri="{FF2B5EF4-FFF2-40B4-BE49-F238E27FC236}">
                  <a16:creationId xmlns:a16="http://schemas.microsoft.com/office/drawing/2014/main" id="{ECD73638-6ACC-4A1A-B1B4-FBB5DE356492}"/>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3">
              <a:extLst>
                <a:ext uri="{FF2B5EF4-FFF2-40B4-BE49-F238E27FC236}">
                  <a16:creationId xmlns:a16="http://schemas.microsoft.com/office/drawing/2014/main" id="{2D06E90B-C85D-4101-A47B-84FAC7AE65EF}"/>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4">
              <a:extLst>
                <a:ext uri="{FF2B5EF4-FFF2-40B4-BE49-F238E27FC236}">
                  <a16:creationId xmlns:a16="http://schemas.microsoft.com/office/drawing/2014/main" id="{292E763F-3CD1-4D7C-B70B-ADCB76749616}"/>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5">
              <a:extLst>
                <a:ext uri="{FF2B5EF4-FFF2-40B4-BE49-F238E27FC236}">
                  <a16:creationId xmlns:a16="http://schemas.microsoft.com/office/drawing/2014/main" id="{57693D63-6F51-4DE2-BA0E-7FE637817870}"/>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6">
              <a:extLst>
                <a:ext uri="{FF2B5EF4-FFF2-40B4-BE49-F238E27FC236}">
                  <a16:creationId xmlns:a16="http://schemas.microsoft.com/office/drawing/2014/main" id="{5474AD41-F389-4629-AC19-0759AB2A5D6D}"/>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7">
              <a:extLst>
                <a:ext uri="{FF2B5EF4-FFF2-40B4-BE49-F238E27FC236}">
                  <a16:creationId xmlns:a16="http://schemas.microsoft.com/office/drawing/2014/main" id="{D0144681-E5EF-4D7D-B042-6B42695EE6D6}"/>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8">
              <a:extLst>
                <a:ext uri="{FF2B5EF4-FFF2-40B4-BE49-F238E27FC236}">
                  <a16:creationId xmlns:a16="http://schemas.microsoft.com/office/drawing/2014/main" id="{37682693-21B8-4B1E-9EE8-AA40C7138152}"/>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9">
              <a:extLst>
                <a:ext uri="{FF2B5EF4-FFF2-40B4-BE49-F238E27FC236}">
                  <a16:creationId xmlns:a16="http://schemas.microsoft.com/office/drawing/2014/main" id="{6F375D34-5B49-4C6D-9AA9-589AA6005F66}"/>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125D706F-DAF3-418E-B8FD-E8F08D91C2CB}"/>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61">
              <a:extLst>
                <a:ext uri="{FF2B5EF4-FFF2-40B4-BE49-F238E27FC236}">
                  <a16:creationId xmlns:a16="http://schemas.microsoft.com/office/drawing/2014/main" id="{D6C2C6C2-9799-4A54-9D62-B6C2039A25E5}"/>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2">
              <a:extLst>
                <a:ext uri="{FF2B5EF4-FFF2-40B4-BE49-F238E27FC236}">
                  <a16:creationId xmlns:a16="http://schemas.microsoft.com/office/drawing/2014/main" id="{93ACA03D-5062-43F5-B87A-E5734427E380}"/>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3">
              <a:extLst>
                <a:ext uri="{FF2B5EF4-FFF2-40B4-BE49-F238E27FC236}">
                  <a16:creationId xmlns:a16="http://schemas.microsoft.com/office/drawing/2014/main" id="{B8DB4C65-7AA8-4B85-A63C-A9867409CC51}"/>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Tekstvak 72">
            <a:extLst>
              <a:ext uri="{FF2B5EF4-FFF2-40B4-BE49-F238E27FC236}">
                <a16:creationId xmlns:a16="http://schemas.microsoft.com/office/drawing/2014/main" id="{73835D9B-D910-4AD9-B79A-90F38AF0D1A2}"/>
              </a:ext>
            </a:extLst>
          </p:cNvPr>
          <p:cNvSpPr txBox="1"/>
          <p:nvPr userDrawn="1"/>
        </p:nvSpPr>
        <p:spPr>
          <a:xfrm>
            <a:off x="8008941" y="1641045"/>
            <a:ext cx="2573532" cy="2109232"/>
          </a:xfrm>
          <a:prstGeom prst="rect">
            <a:avLst/>
          </a:prstGeom>
          <a:noFill/>
        </p:spPr>
        <p:txBody>
          <a:bodyPr wrap="square" lIns="0" tIns="36000" rIns="0" bIns="0">
            <a:noAutofit/>
          </a:bodyPr>
          <a:lstStyle/>
          <a:p>
            <a:pPr>
              <a:lnSpc>
                <a:spcPct val="120000"/>
              </a:lnSpc>
            </a:pPr>
            <a:r>
              <a:rPr lang="nl-NL" sz="1000" b="1" dirty="0"/>
              <a:t>Motivaction International bv</a:t>
            </a:r>
          </a:p>
          <a:p>
            <a:pPr>
              <a:lnSpc>
                <a:spcPct val="120000"/>
              </a:lnSpc>
            </a:pPr>
            <a:r>
              <a:rPr lang="nl-NL" sz="1000" dirty="0"/>
              <a:t>Marnixkade 109F </a:t>
            </a:r>
            <a:br>
              <a:rPr lang="nl-NL" sz="1000" dirty="0"/>
            </a:br>
            <a:r>
              <a:rPr lang="nl-NL" sz="1000" dirty="0"/>
              <a:t>1015ZL Amsterdam</a:t>
            </a:r>
          </a:p>
          <a:p>
            <a:pPr>
              <a:lnSpc>
                <a:spcPct val="120000"/>
              </a:lnSpc>
            </a:pPr>
            <a:endParaRPr lang="nl-NL" sz="1000" dirty="0"/>
          </a:p>
          <a:p>
            <a:pPr>
              <a:lnSpc>
                <a:spcPct val="120000"/>
              </a:lnSpc>
            </a:pPr>
            <a:r>
              <a:rPr lang="nl-NL" sz="1000" dirty="0"/>
              <a:t>Postbus 15262</a:t>
            </a:r>
            <a:br>
              <a:rPr lang="nl-NL" sz="1000" dirty="0"/>
            </a:br>
            <a:r>
              <a:rPr lang="nl-NL" sz="1000" dirty="0"/>
              <a:t>1001MG Amsterdam</a:t>
            </a:r>
          </a:p>
          <a:p>
            <a:pPr>
              <a:lnSpc>
                <a:spcPct val="120000"/>
              </a:lnSpc>
            </a:pPr>
            <a:endParaRPr lang="nl-NL" sz="1000" dirty="0"/>
          </a:p>
          <a:p>
            <a:pPr>
              <a:lnSpc>
                <a:spcPct val="120000"/>
              </a:lnSpc>
            </a:pPr>
            <a:r>
              <a:rPr lang="nl-NL" sz="1000" dirty="0"/>
              <a:t>020 589 83 83</a:t>
            </a:r>
          </a:p>
          <a:p>
            <a:pPr>
              <a:lnSpc>
                <a:spcPct val="120000"/>
              </a:lnSpc>
            </a:pPr>
            <a:endParaRPr lang="nl-NL" sz="1000" dirty="0"/>
          </a:p>
          <a:p>
            <a:pPr>
              <a:lnSpc>
                <a:spcPct val="120000"/>
              </a:lnSpc>
            </a:pPr>
            <a:r>
              <a:rPr lang="nl-NL" sz="1000" dirty="0"/>
              <a:t>info@motivaction.nl</a:t>
            </a:r>
          </a:p>
          <a:p>
            <a:pPr>
              <a:lnSpc>
                <a:spcPct val="120000"/>
              </a:lnSpc>
            </a:pPr>
            <a:r>
              <a:rPr lang="nl-NL" sz="1000" dirty="0"/>
              <a:t>www.motivaction.nl</a:t>
            </a:r>
          </a:p>
        </p:txBody>
      </p:sp>
      <p:pic>
        <p:nvPicPr>
          <p:cNvPr id="75" name="Graphic 74">
            <a:extLst>
              <a:ext uri="{FF2B5EF4-FFF2-40B4-BE49-F238E27FC236}">
                <a16:creationId xmlns:a16="http://schemas.microsoft.com/office/drawing/2014/main" id="{DEE4ABCA-75CC-4621-AEC9-D957E1EC23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72949" y="5412538"/>
            <a:ext cx="1147572" cy="382354"/>
          </a:xfrm>
          <a:prstGeom prst="rect">
            <a:avLst/>
          </a:prstGeom>
        </p:spPr>
      </p:pic>
    </p:spTree>
    <p:extLst>
      <p:ext uri="{BB962C8B-B14F-4D97-AF65-F5344CB8AC3E}">
        <p14:creationId xmlns:p14="http://schemas.microsoft.com/office/powerpoint/2010/main" val="2338395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5F35B857-E4CA-4228-BF8B-AF0A656BB855}"/>
              </a:ext>
            </a:extLst>
          </p:cNvPr>
          <p:cNvGrpSpPr/>
          <p:nvPr userDrawn="1"/>
        </p:nvGrpSpPr>
        <p:grpSpPr>
          <a:xfrm>
            <a:off x="695325" y="-378000"/>
            <a:ext cx="10801350" cy="180000"/>
            <a:chOff x="695325" y="-754380"/>
            <a:chExt cx="10801350" cy="8244840"/>
          </a:xfrm>
        </p:grpSpPr>
        <p:cxnSp>
          <p:nvCxnSpPr>
            <p:cNvPr id="3" name="Straight Connector 8">
              <a:extLst>
                <a:ext uri="{FF2B5EF4-FFF2-40B4-BE49-F238E27FC236}">
                  <a16:creationId xmlns:a16="http://schemas.microsoft.com/office/drawing/2014/main" id="{460CBE37-91D7-4788-84B6-9D4C556C9BBC}"/>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9">
              <a:extLst>
                <a:ext uri="{FF2B5EF4-FFF2-40B4-BE49-F238E27FC236}">
                  <a16:creationId xmlns:a16="http://schemas.microsoft.com/office/drawing/2014/main" id="{0C6D0B03-51C8-41F6-B4F7-637ED7D0781B}"/>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10">
              <a:extLst>
                <a:ext uri="{FF2B5EF4-FFF2-40B4-BE49-F238E27FC236}">
                  <a16:creationId xmlns:a16="http://schemas.microsoft.com/office/drawing/2014/main" id="{DAF20A26-DC36-4AFC-8041-7FDFF93933B9}"/>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11">
              <a:extLst>
                <a:ext uri="{FF2B5EF4-FFF2-40B4-BE49-F238E27FC236}">
                  <a16:creationId xmlns:a16="http://schemas.microsoft.com/office/drawing/2014/main" id="{DA8D6BA5-A19D-4E70-B39D-9B43BD1451B3}"/>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2">
              <a:extLst>
                <a:ext uri="{FF2B5EF4-FFF2-40B4-BE49-F238E27FC236}">
                  <a16:creationId xmlns:a16="http://schemas.microsoft.com/office/drawing/2014/main" id="{3A7DEC28-98CB-40BC-B3FD-9CDBDE7A8AFE}"/>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3">
              <a:extLst>
                <a:ext uri="{FF2B5EF4-FFF2-40B4-BE49-F238E27FC236}">
                  <a16:creationId xmlns:a16="http://schemas.microsoft.com/office/drawing/2014/main" id="{6E6BA4F7-47CA-478F-B312-4456A6BEE2E8}"/>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id="{B86A50F8-847A-468C-B0AB-04C105C1BAFE}"/>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5">
              <a:extLst>
                <a:ext uri="{FF2B5EF4-FFF2-40B4-BE49-F238E27FC236}">
                  <a16:creationId xmlns:a16="http://schemas.microsoft.com/office/drawing/2014/main" id="{F8C4A7C0-EE61-44C2-A828-C3E14948FA76}"/>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6">
              <a:extLst>
                <a:ext uri="{FF2B5EF4-FFF2-40B4-BE49-F238E27FC236}">
                  <a16:creationId xmlns:a16="http://schemas.microsoft.com/office/drawing/2014/main" id="{954DFDF3-30B6-4262-BCB8-EBBD9EAB8EB5}"/>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7">
              <a:extLst>
                <a:ext uri="{FF2B5EF4-FFF2-40B4-BE49-F238E27FC236}">
                  <a16:creationId xmlns:a16="http://schemas.microsoft.com/office/drawing/2014/main" id="{16B9D61A-91F3-44C1-9B8E-C79E65D71B8A}"/>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8">
              <a:extLst>
                <a:ext uri="{FF2B5EF4-FFF2-40B4-BE49-F238E27FC236}">
                  <a16:creationId xmlns:a16="http://schemas.microsoft.com/office/drawing/2014/main" id="{B3FB0C8B-25CD-4752-ADE9-D06F7645129B}"/>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9">
              <a:extLst>
                <a:ext uri="{FF2B5EF4-FFF2-40B4-BE49-F238E27FC236}">
                  <a16:creationId xmlns:a16="http://schemas.microsoft.com/office/drawing/2014/main" id="{B4FBB957-7164-45A3-BA3B-2C82EE8668C0}"/>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20">
              <a:extLst>
                <a:ext uri="{FF2B5EF4-FFF2-40B4-BE49-F238E27FC236}">
                  <a16:creationId xmlns:a16="http://schemas.microsoft.com/office/drawing/2014/main" id="{D8EAA6C5-8BB8-4376-95B5-0ECBE099D8A1}"/>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1">
              <a:extLst>
                <a:ext uri="{FF2B5EF4-FFF2-40B4-BE49-F238E27FC236}">
                  <a16:creationId xmlns:a16="http://schemas.microsoft.com/office/drawing/2014/main" id="{CEEE42E0-C76C-4859-8CA3-CB4BE8E7624A}"/>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22">
              <a:extLst>
                <a:ext uri="{FF2B5EF4-FFF2-40B4-BE49-F238E27FC236}">
                  <a16:creationId xmlns:a16="http://schemas.microsoft.com/office/drawing/2014/main" id="{F14F6199-D143-430E-B154-CDFFBC8341B9}"/>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3">
              <a:extLst>
                <a:ext uri="{FF2B5EF4-FFF2-40B4-BE49-F238E27FC236}">
                  <a16:creationId xmlns:a16="http://schemas.microsoft.com/office/drawing/2014/main" id="{841AB151-8B95-4B1B-BEF4-8ED5343261F9}"/>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4">
              <a:extLst>
                <a:ext uri="{FF2B5EF4-FFF2-40B4-BE49-F238E27FC236}">
                  <a16:creationId xmlns:a16="http://schemas.microsoft.com/office/drawing/2014/main" id="{57182AFA-B370-4DDF-9779-A3D279219D4E}"/>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5">
              <a:extLst>
                <a:ext uri="{FF2B5EF4-FFF2-40B4-BE49-F238E27FC236}">
                  <a16:creationId xmlns:a16="http://schemas.microsoft.com/office/drawing/2014/main" id="{7E69DB6B-E160-4840-9F46-502A79E679F2}"/>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6">
              <a:extLst>
                <a:ext uri="{FF2B5EF4-FFF2-40B4-BE49-F238E27FC236}">
                  <a16:creationId xmlns:a16="http://schemas.microsoft.com/office/drawing/2014/main" id="{D5355B83-31E2-443A-B89D-1E366AB4D8EE}"/>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7">
              <a:extLst>
                <a:ext uri="{FF2B5EF4-FFF2-40B4-BE49-F238E27FC236}">
                  <a16:creationId xmlns:a16="http://schemas.microsoft.com/office/drawing/2014/main" id="{81A4E53D-B006-424A-8B46-6CC79C36371E}"/>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8">
              <a:extLst>
                <a:ext uri="{FF2B5EF4-FFF2-40B4-BE49-F238E27FC236}">
                  <a16:creationId xmlns:a16="http://schemas.microsoft.com/office/drawing/2014/main" id="{79044D26-7CDD-4194-9ABA-76CF87284C7D}"/>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9">
              <a:extLst>
                <a:ext uri="{FF2B5EF4-FFF2-40B4-BE49-F238E27FC236}">
                  <a16:creationId xmlns:a16="http://schemas.microsoft.com/office/drawing/2014/main" id="{66454895-7B6A-4E75-ABEC-F040CA88C881}"/>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30">
              <a:extLst>
                <a:ext uri="{FF2B5EF4-FFF2-40B4-BE49-F238E27FC236}">
                  <a16:creationId xmlns:a16="http://schemas.microsoft.com/office/drawing/2014/main" id="{81C44B73-FE23-45A6-9459-258E8311EA23}"/>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31">
              <a:extLst>
                <a:ext uri="{FF2B5EF4-FFF2-40B4-BE49-F238E27FC236}">
                  <a16:creationId xmlns:a16="http://schemas.microsoft.com/office/drawing/2014/main" id="{26798DBF-947A-4B25-8E96-B92CEB8EF02F}"/>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32">
            <a:extLst>
              <a:ext uri="{FF2B5EF4-FFF2-40B4-BE49-F238E27FC236}">
                <a16:creationId xmlns:a16="http://schemas.microsoft.com/office/drawing/2014/main" id="{D2DE8955-5601-4955-901E-546B57A95958}"/>
              </a:ext>
            </a:extLst>
          </p:cNvPr>
          <p:cNvGrpSpPr/>
          <p:nvPr userDrawn="1"/>
        </p:nvGrpSpPr>
        <p:grpSpPr>
          <a:xfrm>
            <a:off x="-379240" y="549275"/>
            <a:ext cx="180000" cy="5478222"/>
            <a:chOff x="695325" y="549275"/>
            <a:chExt cx="10803731" cy="5478222"/>
          </a:xfrm>
        </p:grpSpPr>
        <p:cxnSp>
          <p:nvCxnSpPr>
            <p:cNvPr id="28" name="Straight Connector 33">
              <a:extLst>
                <a:ext uri="{FF2B5EF4-FFF2-40B4-BE49-F238E27FC236}">
                  <a16:creationId xmlns:a16="http://schemas.microsoft.com/office/drawing/2014/main" id="{01371574-1E7C-4967-9044-BD3BC8A87A58}"/>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34">
              <a:extLst>
                <a:ext uri="{FF2B5EF4-FFF2-40B4-BE49-F238E27FC236}">
                  <a16:creationId xmlns:a16="http://schemas.microsoft.com/office/drawing/2014/main" id="{53F7280F-5740-4846-AEE7-91D96B0C7D01}"/>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35">
              <a:extLst>
                <a:ext uri="{FF2B5EF4-FFF2-40B4-BE49-F238E27FC236}">
                  <a16:creationId xmlns:a16="http://schemas.microsoft.com/office/drawing/2014/main" id="{6E7AAAAE-1F07-42AA-90E7-97C66BC9681D}"/>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6">
              <a:extLst>
                <a:ext uri="{FF2B5EF4-FFF2-40B4-BE49-F238E27FC236}">
                  <a16:creationId xmlns:a16="http://schemas.microsoft.com/office/drawing/2014/main" id="{40927B4C-E31E-4210-B220-24F3421C187F}"/>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7">
              <a:extLst>
                <a:ext uri="{FF2B5EF4-FFF2-40B4-BE49-F238E27FC236}">
                  <a16:creationId xmlns:a16="http://schemas.microsoft.com/office/drawing/2014/main" id="{14B396C3-D052-4992-BEA5-68ED1D0BBB6E}"/>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8">
              <a:extLst>
                <a:ext uri="{FF2B5EF4-FFF2-40B4-BE49-F238E27FC236}">
                  <a16:creationId xmlns:a16="http://schemas.microsoft.com/office/drawing/2014/main" id="{E3F04635-C412-48A3-8F3F-9170675B323D}"/>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9">
              <a:extLst>
                <a:ext uri="{FF2B5EF4-FFF2-40B4-BE49-F238E27FC236}">
                  <a16:creationId xmlns:a16="http://schemas.microsoft.com/office/drawing/2014/main" id="{A240BCC4-19C5-442D-B7AD-47F385653AEB}"/>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40">
              <a:extLst>
                <a:ext uri="{FF2B5EF4-FFF2-40B4-BE49-F238E27FC236}">
                  <a16:creationId xmlns:a16="http://schemas.microsoft.com/office/drawing/2014/main" id="{BBAFCA13-A2BF-4EAF-B075-971118AD127C}"/>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41">
              <a:extLst>
                <a:ext uri="{FF2B5EF4-FFF2-40B4-BE49-F238E27FC236}">
                  <a16:creationId xmlns:a16="http://schemas.microsoft.com/office/drawing/2014/main" id="{25CAAA13-95B7-4A93-AFAC-14383A3EA255}"/>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42">
              <a:extLst>
                <a:ext uri="{FF2B5EF4-FFF2-40B4-BE49-F238E27FC236}">
                  <a16:creationId xmlns:a16="http://schemas.microsoft.com/office/drawing/2014/main" id="{402298F3-31CA-4395-94BB-95FDBBF2D28E}"/>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43">
              <a:extLst>
                <a:ext uri="{FF2B5EF4-FFF2-40B4-BE49-F238E27FC236}">
                  <a16:creationId xmlns:a16="http://schemas.microsoft.com/office/drawing/2014/main" id="{36028571-4EED-4610-BD71-9178F162FC1E}"/>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44">
              <a:extLst>
                <a:ext uri="{FF2B5EF4-FFF2-40B4-BE49-F238E27FC236}">
                  <a16:creationId xmlns:a16="http://schemas.microsoft.com/office/drawing/2014/main" id="{F01E914B-DBD7-4CD4-BF5F-C28981B99961}"/>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45">
              <a:extLst>
                <a:ext uri="{FF2B5EF4-FFF2-40B4-BE49-F238E27FC236}">
                  <a16:creationId xmlns:a16="http://schemas.microsoft.com/office/drawing/2014/main" id="{AF91AC33-62A5-4E17-BACD-2E5C45DD4AA7}"/>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6">
              <a:extLst>
                <a:ext uri="{FF2B5EF4-FFF2-40B4-BE49-F238E27FC236}">
                  <a16:creationId xmlns:a16="http://schemas.microsoft.com/office/drawing/2014/main" id="{3645ECE8-B9E4-4745-ADD5-F3D5B55474A6}"/>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7">
              <a:extLst>
                <a:ext uri="{FF2B5EF4-FFF2-40B4-BE49-F238E27FC236}">
                  <a16:creationId xmlns:a16="http://schemas.microsoft.com/office/drawing/2014/main" id="{03E36D2A-1A32-4F5D-BD2B-850D1D018CC1}"/>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8">
              <a:extLst>
                <a:ext uri="{FF2B5EF4-FFF2-40B4-BE49-F238E27FC236}">
                  <a16:creationId xmlns:a16="http://schemas.microsoft.com/office/drawing/2014/main" id="{172B2B18-5B6A-4E7E-978A-D6310673209C}"/>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9">
              <a:extLst>
                <a:ext uri="{FF2B5EF4-FFF2-40B4-BE49-F238E27FC236}">
                  <a16:creationId xmlns:a16="http://schemas.microsoft.com/office/drawing/2014/main" id="{1E60A62B-65C2-43E2-AF1C-61C146D1EE28}"/>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50">
              <a:extLst>
                <a:ext uri="{FF2B5EF4-FFF2-40B4-BE49-F238E27FC236}">
                  <a16:creationId xmlns:a16="http://schemas.microsoft.com/office/drawing/2014/main" id="{63232EE5-16E3-4127-9D10-0B91103E3A4D}"/>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51">
              <a:extLst>
                <a:ext uri="{FF2B5EF4-FFF2-40B4-BE49-F238E27FC236}">
                  <a16:creationId xmlns:a16="http://schemas.microsoft.com/office/drawing/2014/main" id="{A8BE0DE9-81C6-47A2-9E00-19AF5E446CBC}"/>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52">
              <a:extLst>
                <a:ext uri="{FF2B5EF4-FFF2-40B4-BE49-F238E27FC236}">
                  <a16:creationId xmlns:a16="http://schemas.microsoft.com/office/drawing/2014/main" id="{DABB46F9-226F-4CBD-BD4D-80A1D40D20BA}"/>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53">
              <a:extLst>
                <a:ext uri="{FF2B5EF4-FFF2-40B4-BE49-F238E27FC236}">
                  <a16:creationId xmlns:a16="http://schemas.microsoft.com/office/drawing/2014/main" id="{C2EF7786-EFBF-417B-B686-36259A574492}"/>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54">
              <a:extLst>
                <a:ext uri="{FF2B5EF4-FFF2-40B4-BE49-F238E27FC236}">
                  <a16:creationId xmlns:a16="http://schemas.microsoft.com/office/drawing/2014/main" id="{62DB5701-00E7-4928-ADE3-53757CE6DA0B}"/>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55">
              <a:extLst>
                <a:ext uri="{FF2B5EF4-FFF2-40B4-BE49-F238E27FC236}">
                  <a16:creationId xmlns:a16="http://schemas.microsoft.com/office/drawing/2014/main" id="{3D2F5553-1EDF-44AA-A089-E33808FAA9A3}"/>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6">
              <a:extLst>
                <a:ext uri="{FF2B5EF4-FFF2-40B4-BE49-F238E27FC236}">
                  <a16:creationId xmlns:a16="http://schemas.microsoft.com/office/drawing/2014/main" id="{3026CA69-D60F-4AC9-BC16-929CB753B7B3}"/>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7">
              <a:extLst>
                <a:ext uri="{FF2B5EF4-FFF2-40B4-BE49-F238E27FC236}">
                  <a16:creationId xmlns:a16="http://schemas.microsoft.com/office/drawing/2014/main" id="{BEA5A8BB-524F-4F79-B9E2-3BC8D8864233}"/>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8">
              <a:extLst>
                <a:ext uri="{FF2B5EF4-FFF2-40B4-BE49-F238E27FC236}">
                  <a16:creationId xmlns:a16="http://schemas.microsoft.com/office/drawing/2014/main" id="{F3331E70-569D-4A35-AC8C-88E0C126153C}"/>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9">
              <a:extLst>
                <a:ext uri="{FF2B5EF4-FFF2-40B4-BE49-F238E27FC236}">
                  <a16:creationId xmlns:a16="http://schemas.microsoft.com/office/drawing/2014/main" id="{653C4E26-2F7D-480E-9CF6-7730AF9DA48C}"/>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60">
              <a:extLst>
                <a:ext uri="{FF2B5EF4-FFF2-40B4-BE49-F238E27FC236}">
                  <a16:creationId xmlns:a16="http://schemas.microsoft.com/office/drawing/2014/main" id="{2A80D4F9-98A4-45FF-8D60-2F669602EC2D}"/>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61">
              <a:extLst>
                <a:ext uri="{FF2B5EF4-FFF2-40B4-BE49-F238E27FC236}">
                  <a16:creationId xmlns:a16="http://schemas.microsoft.com/office/drawing/2014/main" id="{8B283D0B-0AEA-4449-AAF3-D4A524E459CE}"/>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62">
              <a:extLst>
                <a:ext uri="{FF2B5EF4-FFF2-40B4-BE49-F238E27FC236}">
                  <a16:creationId xmlns:a16="http://schemas.microsoft.com/office/drawing/2014/main" id="{C215F825-1DF4-4CF8-A16E-2B5AAFA52D48}"/>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63">
              <a:extLst>
                <a:ext uri="{FF2B5EF4-FFF2-40B4-BE49-F238E27FC236}">
                  <a16:creationId xmlns:a16="http://schemas.microsoft.com/office/drawing/2014/main" id="{77F02F8F-8004-426B-B214-3B3CD0367989}"/>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2077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ethode en opz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137B-9492-4127-9A17-59652B8F7104}"/>
              </a:ext>
            </a:extLst>
          </p:cNvPr>
          <p:cNvSpPr>
            <a:spLocks noGrp="1"/>
          </p:cNvSpPr>
          <p:nvPr>
            <p:ph type="title"/>
          </p:nvPr>
        </p:nvSpPr>
        <p:spPr>
          <a:xfrm>
            <a:off x="1585913" y="549276"/>
            <a:ext cx="9910760" cy="726232"/>
          </a:xfrm>
        </p:spPr>
        <p:txBody>
          <a:bodyPr/>
          <a:lstStyle/>
          <a:p>
            <a:r>
              <a:rPr lang="nl-NL" noProof="0"/>
              <a:t>Klik om stijl te bewerken</a:t>
            </a:r>
          </a:p>
        </p:txBody>
      </p:sp>
      <p:sp>
        <p:nvSpPr>
          <p:cNvPr id="3" name="Date Placeholder 2">
            <a:extLst>
              <a:ext uri="{FF2B5EF4-FFF2-40B4-BE49-F238E27FC236}">
                <a16:creationId xmlns:a16="http://schemas.microsoft.com/office/drawing/2014/main" id="{456F9EA4-FE99-4CCC-A58D-6C6085CFA511}"/>
              </a:ext>
              <a:ext uri="{C183D7F6-B498-43B3-948B-1728B52AA6E4}">
                <adec:decorative xmlns:adec="http://schemas.microsoft.com/office/drawing/2017/decorative" val="1"/>
              </a:ext>
            </a:extLst>
          </p:cNvPr>
          <p:cNvSpPr>
            <a:spLocks noGrp="1"/>
          </p:cNvSpPr>
          <p:nvPr>
            <p:ph type="dt" sz="half" idx="10"/>
          </p:nvPr>
        </p:nvSpPr>
        <p:spPr/>
        <p:txBody>
          <a:bodyPr/>
          <a:lstStyle/>
          <a:p>
            <a:fld id="{419EB569-4593-4062-AF51-2300B46046A5}" type="datetime1">
              <a:rPr lang="nl-NL" noProof="0" smtClean="0"/>
              <a:t>9-10-2025</a:t>
            </a:fld>
            <a:endParaRPr lang="nl-NL" noProof="0"/>
          </a:p>
        </p:txBody>
      </p:sp>
      <p:sp>
        <p:nvSpPr>
          <p:cNvPr id="4" name="Footer Placeholder 3">
            <a:extLst>
              <a:ext uri="{FF2B5EF4-FFF2-40B4-BE49-F238E27FC236}">
                <a16:creationId xmlns:a16="http://schemas.microsoft.com/office/drawing/2014/main" id="{A62294CD-002B-4B6E-A123-2615A73AF14B}"/>
              </a:ext>
              <a:ext uri="{C183D7F6-B498-43B3-948B-1728B52AA6E4}">
                <adec:decorative xmlns:adec="http://schemas.microsoft.com/office/drawing/2017/decorative" val="1"/>
              </a:ext>
            </a:extLst>
          </p:cNvPr>
          <p:cNvSpPr>
            <a:spLocks noGrp="1"/>
          </p:cNvSpPr>
          <p:nvPr>
            <p:ph type="ftr" sz="quarter" idx="11"/>
          </p:nvPr>
        </p:nvSpPr>
        <p:spPr>
          <a:xfrm>
            <a:off x="1609526" y="6207851"/>
            <a:ext cx="8058150" cy="365125"/>
          </a:xfrm>
        </p:spPr>
        <p:txBody>
          <a:bodyPr/>
          <a:lstStyle/>
          <a:p>
            <a:r>
              <a:rPr lang="nl-NL" noProof="0"/>
              <a:t>M250857 | Draagvlakonderzoek | Vogelbescherming Nederland</a:t>
            </a:r>
          </a:p>
        </p:txBody>
      </p:sp>
      <p:sp>
        <p:nvSpPr>
          <p:cNvPr id="5" name="Slide Number Placeholder 4">
            <a:extLst>
              <a:ext uri="{FF2B5EF4-FFF2-40B4-BE49-F238E27FC236}">
                <a16:creationId xmlns:a16="http://schemas.microsoft.com/office/drawing/2014/main" id="{8B3C1E3E-2BE9-42B1-A329-6F98CBF86144}"/>
              </a:ext>
              <a:ext uri="{C183D7F6-B498-43B3-948B-1728B52AA6E4}">
                <adec:decorative xmlns:adec="http://schemas.microsoft.com/office/drawing/2017/decorative" val="1"/>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sp>
        <p:nvSpPr>
          <p:cNvPr id="7" name="Text Placeholder 6">
            <a:extLst>
              <a:ext uri="{FF2B5EF4-FFF2-40B4-BE49-F238E27FC236}">
                <a16:creationId xmlns:a16="http://schemas.microsoft.com/office/drawing/2014/main" id="{50645F8A-F1B8-4BAF-99DF-782129A0A6CC}"/>
              </a:ext>
            </a:extLst>
          </p:cNvPr>
          <p:cNvSpPr>
            <a:spLocks noGrp="1"/>
          </p:cNvSpPr>
          <p:nvPr>
            <p:ph type="body" sz="quarter" idx="13" hasCustomPrompt="1"/>
          </p:nvPr>
        </p:nvSpPr>
        <p:spPr>
          <a:xfrm>
            <a:off x="1585913" y="1458276"/>
            <a:ext cx="9910761" cy="4600800"/>
          </a:xfrm>
        </p:spPr>
        <p:txBody>
          <a:bodyPr numCol="3" spcCol="152400"/>
          <a:lstStyle>
            <a:lvl1pPr>
              <a:defRPr/>
            </a:lvl1pPr>
          </a:lstStyle>
          <a:p>
            <a:pPr lvl="0"/>
            <a:r>
              <a:rPr lang="nl-NL" noProof="0"/>
              <a:t>Dit is een slide bedoeld voor voornamelijk tekst. </a:t>
            </a:r>
            <a:br>
              <a:rPr lang="nl-NL" noProof="0"/>
            </a:br>
            <a:r>
              <a:rPr lang="nl-NL" noProof="0"/>
              <a:t>Het </a:t>
            </a:r>
            <a:r>
              <a:rPr lang="nl-NL" noProof="0" err="1"/>
              <a:t>tekstvak</a:t>
            </a:r>
            <a:r>
              <a:rPr lang="nl-NL" noProof="0"/>
              <a:t> is opgedeeld in drie kolommen om de leesbaarheid te verbeteren.</a:t>
            </a:r>
          </a:p>
        </p:txBody>
      </p:sp>
      <p:grpSp>
        <p:nvGrpSpPr>
          <p:cNvPr id="8" name="Group 7">
            <a:extLst>
              <a:ext uri="{FF2B5EF4-FFF2-40B4-BE49-F238E27FC236}">
                <a16:creationId xmlns:a16="http://schemas.microsoft.com/office/drawing/2014/main" id="{DA9045A5-5C34-4346-A5E3-8E0347945812}"/>
              </a:ext>
              <a:ext uri="{C183D7F6-B498-43B3-948B-1728B52AA6E4}">
                <adec:decorative xmlns:adec="http://schemas.microsoft.com/office/drawing/2017/decorative" val="1"/>
              </a:ext>
            </a:extLst>
          </p:cNvPr>
          <p:cNvGrpSpPr/>
          <p:nvPr userDrawn="1"/>
        </p:nvGrpSpPr>
        <p:grpSpPr>
          <a:xfrm>
            <a:off x="695325" y="-378000"/>
            <a:ext cx="10801350" cy="180000"/>
            <a:chOff x="695325" y="-754380"/>
            <a:chExt cx="10801350" cy="8244840"/>
          </a:xfrm>
        </p:grpSpPr>
        <p:cxnSp>
          <p:nvCxnSpPr>
            <p:cNvPr id="9" name="Straight Connector 8">
              <a:extLst>
                <a:ext uri="{FF2B5EF4-FFF2-40B4-BE49-F238E27FC236}">
                  <a16:creationId xmlns:a16="http://schemas.microsoft.com/office/drawing/2014/main" id="{F3692FEF-BAFC-454A-A545-B3BBFA0BF694}"/>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3147BA-4416-4F35-8EA4-42E088B084DF}"/>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30761F-1336-444E-BF6F-9F9FB5F894FE}"/>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FBDE98-759A-443A-8A7B-E4768B42E712}"/>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1DB895-0FF6-4761-8EBC-3095F9F97409}"/>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F2E07F-531C-485B-8AB8-5082317A0A24}"/>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CDA4E6-94A3-4D3F-85CF-9D15DEAAD5A8}"/>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FAAAA8-8F6C-490F-8EC3-D53245405FB8}"/>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2CED96-7D83-4E48-8D87-3F0C3B2AAD2D}"/>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9B5166-F15E-4F9B-A7BA-76C5DFC1CADB}"/>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20ABD1-8C7F-48AF-B7D7-2942642D41D7}"/>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3647CD-1CC0-4947-8278-45E535DB9445}"/>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67AE76-0B16-46A3-913D-E80DF3E8E348}"/>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D4972C-2D3C-4580-8686-7DFEAA9D3A17}"/>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ECAD32-DBA4-4C32-935D-3D3545D973DD}"/>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9A65A4-1B53-43C3-B5E0-D9C8274AF71D}"/>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6403D2-8D6A-49C4-A23D-B669A2DED265}"/>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77FC7B-5461-4BD1-A4AA-22A31B0BB42F}"/>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BF16750-1B5A-4DDD-88C5-9813D44CE73F}"/>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C50FF3-07EA-4816-A610-EFC77EED2F6A}"/>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FE73E9-8E72-40B2-AC10-E7E8859B1439}"/>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1CEBE8-14E9-48F7-B118-699DFB7AF988}"/>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74901A8-3C39-4EF1-863A-D5296055C6FC}"/>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C89192-DD9F-400C-B291-CB3B8F684248}"/>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1C6AD56-EE5C-4A2C-99A1-E4CF05119001}"/>
              </a:ext>
              <a:ext uri="{C183D7F6-B498-43B3-948B-1728B52AA6E4}">
                <adec:decorative xmlns:adec="http://schemas.microsoft.com/office/drawing/2017/decorative" val="1"/>
              </a:ext>
            </a:extLst>
          </p:cNvPr>
          <p:cNvGrpSpPr/>
          <p:nvPr userDrawn="1"/>
        </p:nvGrpSpPr>
        <p:grpSpPr>
          <a:xfrm>
            <a:off x="-379240" y="549275"/>
            <a:ext cx="180000" cy="5478222"/>
            <a:chOff x="695325" y="549275"/>
            <a:chExt cx="10803731" cy="5478222"/>
          </a:xfrm>
        </p:grpSpPr>
        <p:cxnSp>
          <p:nvCxnSpPr>
            <p:cNvPr id="34" name="Straight Connector 33">
              <a:extLst>
                <a:ext uri="{FF2B5EF4-FFF2-40B4-BE49-F238E27FC236}">
                  <a16:creationId xmlns:a16="http://schemas.microsoft.com/office/drawing/2014/main" id="{47C1D24E-CB03-486E-A191-D3A49717CD5D}"/>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367501-5612-4530-BAEF-77A2ED48CEE9}"/>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9BCE89-D1D8-4BBA-9A86-51951D1D555F}"/>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699BBD-D0A5-4B81-ADC7-022957998DC7}"/>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EA1FA9-E5B2-4D5F-98DD-78C2E7CEF28B}"/>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06C90E-7DD3-443E-B52F-0E8837F6F94F}"/>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D2E283-4423-4FAD-8953-FE7F0D34A81D}"/>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0C05AA-03DC-4897-B383-5DD3CB2773AD}"/>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0430DA-6866-4DA2-B0C2-DFB6CD2AD4DA}"/>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FFA892-1E64-4E26-BD38-CB1194BA5DD5}"/>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9B8B1E-4A30-4D03-BFCF-44A2523CD334}"/>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DA53D2-E6BC-4C37-B613-EF6B20261BE5}"/>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02BBA3-70E1-4B12-BC0A-EA8A5A2CDE27}"/>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A6662A-AAA4-4FB7-8FDE-001480F389E2}"/>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DDDD153-4155-49A5-8B24-F05A76E2CF94}"/>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07B7EA-2AC0-444C-9079-6DBB53AE1B54}"/>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54B167-C5F1-4DF1-B3AC-31E63A0EA930}"/>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F39AD3-FEA5-454A-B0F3-BF696D854133}"/>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7804227-AD41-406D-AD86-CC12B2667EE2}"/>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3A85FF7-841F-480E-AE74-B3EE764E3439}"/>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5FEB043-188B-4E1B-912E-48715ADDFB0F}"/>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EF27B23-08D3-4E82-80B0-839DDFCED28B}"/>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2B8A4B9-85AF-45F6-99A2-B005AE57E291}"/>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60CD827-72B6-4F72-AE35-6FEAE8220CFE}"/>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3ACACF4-27D6-4D2F-A192-CB38AE960D68}"/>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8F74201-E911-475E-A023-CCFDFD860837}"/>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657911-EAFA-470C-B5B6-2E90CDF22A5D}"/>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AC9CDC9-1481-4D6B-81B3-E78BCCC163D7}"/>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8CC6A3-29F2-4401-A003-782B64D5E327}"/>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BF050CD-053B-4C16-B734-48CFEBDCEC33}"/>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090119-3475-467A-B394-589F22DD2CC5}"/>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9" name="Graphic 78">
            <a:extLst>
              <a:ext uri="{FF2B5EF4-FFF2-40B4-BE49-F238E27FC236}">
                <a16:creationId xmlns:a16="http://schemas.microsoft.com/office/drawing/2014/main" id="{FE1A3BEC-9530-4F52-941C-702D81EF9A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25" y="6231333"/>
            <a:ext cx="147093" cy="154782"/>
          </a:xfrm>
          <a:prstGeom prst="rect">
            <a:avLst/>
          </a:prstGeom>
        </p:spPr>
      </p:pic>
      <p:pic>
        <p:nvPicPr>
          <p:cNvPr id="6" name="Afbeelding 5">
            <a:extLst>
              <a:ext uri="{FF2B5EF4-FFF2-40B4-BE49-F238E27FC236}">
                <a16:creationId xmlns:a16="http://schemas.microsoft.com/office/drawing/2014/main" id="{0486B266-E24A-2934-C640-37290C54106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572749" y="0"/>
            <a:ext cx="1619250" cy="1717386"/>
          </a:xfrm>
          <a:prstGeom prst="rect">
            <a:avLst/>
          </a:prstGeom>
        </p:spPr>
      </p:pic>
      <p:sp>
        <p:nvSpPr>
          <p:cNvPr id="65" name="Tekstvak 64">
            <a:extLst>
              <a:ext uri="{FF2B5EF4-FFF2-40B4-BE49-F238E27FC236}">
                <a16:creationId xmlns:a16="http://schemas.microsoft.com/office/drawing/2014/main" id="{C94B83E5-DE48-D4DB-6C17-7ED82D887BC8}"/>
              </a:ext>
              <a:ext uri="{C183D7F6-B498-43B3-948B-1728B52AA6E4}">
                <adec:decorative xmlns:adec="http://schemas.microsoft.com/office/drawing/2017/decorative" val="1"/>
              </a:ext>
            </a:extLst>
          </p:cNvPr>
          <p:cNvSpPr txBox="1"/>
          <p:nvPr userDrawn="1"/>
        </p:nvSpPr>
        <p:spPr>
          <a:xfrm>
            <a:off x="923291" y="6207850"/>
            <a:ext cx="662622" cy="365125"/>
          </a:xfrm>
          <a:prstGeom prst="rect">
            <a:avLst/>
          </a:prstGeom>
          <a:noFill/>
        </p:spPr>
        <p:txBody>
          <a:bodyPr wrap="none" lIns="0" tIns="54000" rIns="0" bIns="0" rtlCol="0">
            <a:noAutofit/>
          </a:bodyPr>
          <a:lstStyle/>
          <a:p>
            <a:r>
              <a:rPr lang="en-US" sz="900">
                <a:solidFill>
                  <a:schemeClr val="tx2"/>
                </a:solidFill>
              </a:rPr>
              <a:t>Motivaction</a:t>
            </a:r>
            <a:endParaRPr lang="nl-NL" sz="900">
              <a:solidFill>
                <a:schemeClr val="tx2"/>
              </a:solidFill>
            </a:endParaRPr>
          </a:p>
        </p:txBody>
      </p:sp>
      <p:sp>
        <p:nvSpPr>
          <p:cNvPr id="66" name="Rechthoek 65">
            <a:extLst>
              <a:ext uri="{FF2B5EF4-FFF2-40B4-BE49-F238E27FC236}">
                <a16:creationId xmlns:a16="http://schemas.microsoft.com/office/drawing/2014/main" id="{1204B3C8-3D75-E723-87AB-A3FCDD6F9736}"/>
              </a:ext>
              <a:ext uri="{C183D7F6-B498-43B3-948B-1728B52AA6E4}">
                <adec:decorative xmlns:adec="http://schemas.microsoft.com/office/drawing/2017/decorative" val="1"/>
              </a:ext>
            </a:extLst>
          </p:cNvPr>
          <p:cNvSpPr/>
          <p:nvPr userDrawn="1"/>
        </p:nvSpPr>
        <p:spPr>
          <a:xfrm>
            <a:off x="695325" y="549275"/>
            <a:ext cx="632961" cy="547210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NL"/>
          </a:p>
        </p:txBody>
      </p:sp>
      <p:pic>
        <p:nvPicPr>
          <p:cNvPr id="67" name="Afbeelding 66">
            <a:extLst>
              <a:ext uri="{FF2B5EF4-FFF2-40B4-BE49-F238E27FC236}">
                <a16:creationId xmlns:a16="http://schemas.microsoft.com/office/drawing/2014/main" id="{E37DFC66-D855-2716-3FFA-00BCE554221C}"/>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536185" y="581568"/>
            <a:ext cx="3327511" cy="5472107"/>
          </a:xfrm>
          <a:prstGeom prst="rect">
            <a:avLst/>
          </a:prstGeom>
        </p:spPr>
      </p:pic>
    </p:spTree>
    <p:extLst>
      <p:ext uri="{BB962C8B-B14F-4D97-AF65-F5344CB8AC3E}">
        <p14:creationId xmlns:p14="http://schemas.microsoft.com/office/powerpoint/2010/main" val="3923670453"/>
      </p:ext>
    </p:extLst>
  </p:cSld>
  <p:clrMapOvr>
    <a:masterClrMapping/>
  </p:clrMapOvr>
  <p:extLst>
    <p:ext uri="{DCECCB84-F9BA-43D5-87BE-67443E8EF086}">
      <p15:sldGuideLst xmlns:p15="http://schemas.microsoft.com/office/powerpoint/2012/main">
        <p15:guide id="1" pos="100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ussentitel Rood">
    <p:spTree>
      <p:nvGrpSpPr>
        <p:cNvPr id="1" name=""/>
        <p:cNvGrpSpPr/>
        <p:nvPr/>
      </p:nvGrpSpPr>
      <p:grpSpPr>
        <a:xfrm>
          <a:off x="0" y="0"/>
          <a:ext cx="0" cy="0"/>
          <a:chOff x="0" y="0"/>
          <a:chExt cx="0" cy="0"/>
        </a:xfrm>
      </p:grpSpPr>
      <p:pic>
        <p:nvPicPr>
          <p:cNvPr id="69" name="Picture 68" descr="A picture containing silhouette&#10;&#10;Description automatically generated">
            <a:extLst>
              <a:ext uri="{FF2B5EF4-FFF2-40B4-BE49-F238E27FC236}">
                <a16:creationId xmlns:a16="http://schemas.microsoft.com/office/drawing/2014/main" id="{099C913F-25A4-46F9-B62E-F342A4EF3E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743" t="17048" r="4063" b="11177"/>
          <a:stretch/>
        </p:blipFill>
        <p:spPr>
          <a:xfrm>
            <a:off x="695325" y="549275"/>
            <a:ext cx="2573534" cy="5472114"/>
          </a:xfrm>
          <a:prstGeom prst="rect">
            <a:avLst/>
          </a:prstGeom>
          <a:solidFill>
            <a:schemeClr val="accent1"/>
          </a:solidFill>
        </p:spPr>
      </p:pic>
      <p:sp>
        <p:nvSpPr>
          <p:cNvPr id="2" name="Title 1">
            <a:extLst>
              <a:ext uri="{FF2B5EF4-FFF2-40B4-BE49-F238E27FC236}">
                <a16:creationId xmlns:a16="http://schemas.microsoft.com/office/drawing/2014/main" id="{B64D7487-6DFC-4132-8420-134E188BCC84}"/>
              </a:ext>
            </a:extLst>
          </p:cNvPr>
          <p:cNvSpPr>
            <a:spLocks noGrp="1"/>
          </p:cNvSpPr>
          <p:nvPr>
            <p:ph type="title" hasCustomPrompt="1"/>
          </p:nvPr>
        </p:nvSpPr>
        <p:spPr>
          <a:xfrm>
            <a:off x="3437931" y="4752962"/>
            <a:ext cx="8058744" cy="1268426"/>
          </a:xfrm>
        </p:spPr>
        <p:txBody>
          <a:bodyPr/>
          <a:lstStyle>
            <a:lvl1pPr>
              <a:defRPr/>
            </a:lvl1pPr>
          </a:lstStyle>
          <a:p>
            <a:r>
              <a:rPr lang="nl-NL" noProof="0"/>
              <a:t>Tussentitel van een hoofdstuk, bijvoorbeeld:</a:t>
            </a:r>
            <a:br>
              <a:rPr lang="nl-NL" noProof="0"/>
            </a:br>
            <a:r>
              <a:rPr lang="nl-NL" noProof="0"/>
              <a:t>Onderzoeksmethode en verantwoording</a:t>
            </a:r>
          </a:p>
        </p:txBody>
      </p:sp>
      <p:sp>
        <p:nvSpPr>
          <p:cNvPr id="3" name="Date Placeholder 2">
            <a:extLst>
              <a:ext uri="{FF2B5EF4-FFF2-40B4-BE49-F238E27FC236}">
                <a16:creationId xmlns:a16="http://schemas.microsoft.com/office/drawing/2014/main" id="{872936BD-7BCB-457D-AC97-98E8055ED7AE}"/>
              </a:ext>
            </a:extLst>
          </p:cNvPr>
          <p:cNvSpPr>
            <a:spLocks noGrp="1"/>
          </p:cNvSpPr>
          <p:nvPr>
            <p:ph type="dt" sz="half" idx="10"/>
          </p:nvPr>
        </p:nvSpPr>
        <p:spPr/>
        <p:txBody>
          <a:bodyPr/>
          <a:lstStyle/>
          <a:p>
            <a:fld id="{47190524-62D8-4FFE-8E4B-8AD9D41E00A1}" type="datetime1">
              <a:rPr lang="nl-NL" noProof="0" smtClean="0"/>
              <a:t>9-10-2025</a:t>
            </a:fld>
            <a:endParaRPr lang="nl-NL" noProof="0"/>
          </a:p>
        </p:txBody>
      </p:sp>
      <p:sp>
        <p:nvSpPr>
          <p:cNvPr id="4" name="Footer Placeholder 3">
            <a:extLst>
              <a:ext uri="{FF2B5EF4-FFF2-40B4-BE49-F238E27FC236}">
                <a16:creationId xmlns:a16="http://schemas.microsoft.com/office/drawing/2014/main" id="{6EA9BBDC-C82C-4D77-BC77-4BF4199E0B43}"/>
              </a:ext>
            </a:extLst>
          </p:cNvPr>
          <p:cNvSpPr>
            <a:spLocks noGrp="1"/>
          </p:cNvSpPr>
          <p:nvPr>
            <p:ph type="ftr" sz="quarter" idx="11"/>
          </p:nvPr>
        </p:nvSpPr>
        <p:spPr/>
        <p:txBody>
          <a:bodyPr/>
          <a:lstStyle/>
          <a:p>
            <a:r>
              <a:rPr lang="nl-NL" noProof="0"/>
              <a:t>M250857 | Draagvlakonderzoek | Vogelbescherming Nederland</a:t>
            </a:r>
          </a:p>
        </p:txBody>
      </p:sp>
      <p:sp>
        <p:nvSpPr>
          <p:cNvPr id="5" name="Slide Number Placeholder 4">
            <a:extLst>
              <a:ext uri="{FF2B5EF4-FFF2-40B4-BE49-F238E27FC236}">
                <a16:creationId xmlns:a16="http://schemas.microsoft.com/office/drawing/2014/main" id="{A99151F5-CF22-4499-BBE9-D9EDAA7C33C1}"/>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pic>
        <p:nvPicPr>
          <p:cNvPr id="9" name="Graphic 8">
            <a:extLst>
              <a:ext uri="{FF2B5EF4-FFF2-40B4-BE49-F238E27FC236}">
                <a16:creationId xmlns:a16="http://schemas.microsoft.com/office/drawing/2014/main" id="{B0795F4E-69F8-41BE-AB32-E47E8211E2C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45349" y="727200"/>
            <a:ext cx="1147572" cy="382354"/>
          </a:xfrm>
          <a:prstGeom prst="rect">
            <a:avLst/>
          </a:prstGeom>
        </p:spPr>
      </p:pic>
      <p:grpSp>
        <p:nvGrpSpPr>
          <p:cNvPr id="10" name="Group 9">
            <a:extLst>
              <a:ext uri="{FF2B5EF4-FFF2-40B4-BE49-F238E27FC236}">
                <a16:creationId xmlns:a16="http://schemas.microsoft.com/office/drawing/2014/main" id="{8D2F68B3-8DA6-415F-AECF-962662249676}"/>
              </a:ext>
            </a:extLst>
          </p:cNvPr>
          <p:cNvGrpSpPr/>
          <p:nvPr userDrawn="1"/>
        </p:nvGrpSpPr>
        <p:grpSpPr>
          <a:xfrm>
            <a:off x="695325" y="-378000"/>
            <a:ext cx="10801350" cy="180000"/>
            <a:chOff x="695325" y="-754380"/>
            <a:chExt cx="10801350" cy="8244840"/>
          </a:xfrm>
        </p:grpSpPr>
        <p:cxnSp>
          <p:nvCxnSpPr>
            <p:cNvPr id="11" name="Straight Connector 10">
              <a:extLst>
                <a:ext uri="{FF2B5EF4-FFF2-40B4-BE49-F238E27FC236}">
                  <a16:creationId xmlns:a16="http://schemas.microsoft.com/office/drawing/2014/main" id="{80E48BFE-5EFB-4ECA-BAF5-444A548DEF50}"/>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E79EFF-2306-4252-8DBD-67D81BA5D702}"/>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B95DEF-D715-4751-B1A4-490969EB4C4D}"/>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0E49D7-1D02-41E9-B304-4BDE4CD484C9}"/>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93C63B-6611-405B-B1D3-40C4A39C6FE4}"/>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279EEE-5CBE-4473-8660-C310FB89FFC7}"/>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232176-B1B6-4771-B639-D70489763C66}"/>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8F1489-F81C-4102-96E4-C7C0B023F2C4}"/>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5780BF-6A6D-48E2-B888-528B8C37CF65}"/>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75B8C8-A1C1-4FF4-8050-F56CCA93DDFC}"/>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DE3951-0ACE-4608-B45F-FC0A3EE85506}"/>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833A-195B-471F-89A6-A1ED12EEDCEC}"/>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F50612-0D0B-46C2-B3C1-BF16287B2B44}"/>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A62B33-67CA-46BE-B9C4-7BEE0396BD7E}"/>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501753-7927-496A-B769-7921487AE85E}"/>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26D27B-AAA7-43F8-AF42-19C5CA826DFD}"/>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CDE472-7C21-4972-98E4-22ABEBA91E0A}"/>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5ED484-3D72-484A-B186-D5D8CFDFDFF3}"/>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184253-FDB7-409E-9A19-A9983757F8F2}"/>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C9BA15-23F9-43FA-A691-5BBF3F04B92A}"/>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448DBF-A3C7-4288-BCF1-00507EC12D2B}"/>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A61EE1-9A5F-43F9-AD2D-F549581B54EB}"/>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B9D1E6-6D2A-4C26-B00A-E4990245A3B4}"/>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C1680A-0173-43E8-8B2F-E6F903BA3B81}"/>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A19A7E9-E1FF-46CE-80A6-58985C019F5D}"/>
              </a:ext>
            </a:extLst>
          </p:cNvPr>
          <p:cNvGrpSpPr/>
          <p:nvPr userDrawn="1"/>
        </p:nvGrpSpPr>
        <p:grpSpPr>
          <a:xfrm>
            <a:off x="-379240" y="549275"/>
            <a:ext cx="180000" cy="5478222"/>
            <a:chOff x="695325" y="549275"/>
            <a:chExt cx="10803731" cy="5478222"/>
          </a:xfrm>
        </p:grpSpPr>
        <p:cxnSp>
          <p:nvCxnSpPr>
            <p:cNvPr id="36" name="Straight Connector 35">
              <a:extLst>
                <a:ext uri="{FF2B5EF4-FFF2-40B4-BE49-F238E27FC236}">
                  <a16:creationId xmlns:a16="http://schemas.microsoft.com/office/drawing/2014/main" id="{5F4B75FE-BCF8-4D34-A544-29C0535C9ACE}"/>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6BBCA5B-15C4-4693-8ABF-47D398C3B147}"/>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0649F8-A17F-48DE-9845-E80ABD0E02B7}"/>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0AEBB6-7D80-44D0-B01E-422366AA8859}"/>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F361B21-49B2-4E62-9312-1DCBFB72FE4C}"/>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5991530-158F-45C7-8A0E-2ED58991FBF5}"/>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43C254D-23F7-4829-960C-C836CBF5E550}"/>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AF393CA-2D75-4891-B4CF-D6A5049C4543}"/>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42AE12-B295-4305-AB88-BC48A8C5734C}"/>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6911FA-6605-47A7-8F0C-112FE841AB14}"/>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574D3A-40B6-4957-888A-100656384760}"/>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415EED-8CC6-4AA8-9965-AC8916EA9846}"/>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49F7AF2-C966-428D-89A5-FF17725E63DC}"/>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4E76ED-BC1F-4F83-9BA4-DA613B23FFEC}"/>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39F84B0-B026-4359-A5DC-3C9803C04C38}"/>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B89F992-4426-43B2-BD44-7FBECEDC0ED5}"/>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C98741B-350D-4190-8272-63A5F5E7B289}"/>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50E7E96-1CBE-4F25-AE3A-226312E4BF4E}"/>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5F8F85C-D3D0-47DE-9C85-E98D87F024C5}"/>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F0358A0-1769-47B2-B93D-CF7E68204871}"/>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AE9429-E9DF-42C2-94C9-B15C3A7D5E16}"/>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5CABFF6-97F2-4178-BCE4-6B438A03613D}"/>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D7A4F82-0F09-45D5-8669-BEF25329ABAD}"/>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5F94C02-D182-4EF8-8B88-D2805B27BB86}"/>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BF9BB75-AAC6-4EF8-83FD-C1BCF18661D5}"/>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8B683CF-834A-420A-B448-F14A0B8F6312}"/>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9C26DCF-9C07-4FA7-8172-9A66B44977C6}"/>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0EE1381-E330-48F1-BCA2-6AB307E7FB2E}"/>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3BF1DD-1991-4F89-9EBE-BED75B15AA4F}"/>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EEFDFF4-5BB7-4DAB-A6AF-A1D042359C8E}"/>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B846EA2-6119-4147-8225-5C1BA13E561A}"/>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7" name="Picture Placeholder 71">
            <a:extLst>
              <a:ext uri="{FF2B5EF4-FFF2-40B4-BE49-F238E27FC236}">
                <a16:creationId xmlns:a16="http://schemas.microsoft.com/office/drawing/2014/main" id="{D9976690-FEA9-464D-8FD5-7F63BF10C89B}"/>
              </a:ext>
            </a:extLst>
          </p:cNvPr>
          <p:cNvSpPr>
            <a:spLocks noGrp="1"/>
          </p:cNvSpPr>
          <p:nvPr>
            <p:ph type="pic" sz="quarter" idx="13" hasCustomPrompt="1"/>
          </p:nvPr>
        </p:nvSpPr>
        <p:spPr>
          <a:xfrm>
            <a:off x="3437931" y="549275"/>
            <a:ext cx="8058744" cy="4016073"/>
          </a:xfrm>
        </p:spPr>
        <p:txBody>
          <a:bodyPr lIns="936000" tIns="540000" rIns="540000"/>
          <a:lstStyle>
            <a:lvl1pPr>
              <a:defRPr/>
            </a:lvl1pPr>
          </a:lstStyle>
          <a:p>
            <a:r>
              <a:rPr lang="nl-NL" noProof="0" dirty="0"/>
              <a:t>Klik op het icoon om een afbeelding toe te voegen of selecteer het vak en plak met Ctrl + V. </a:t>
            </a:r>
            <a:br>
              <a:rPr lang="nl-NL" noProof="0" dirty="0"/>
            </a:br>
            <a:r>
              <a:rPr lang="nl-NL" noProof="0" dirty="0"/>
              <a:t>Plaats daarna een (paars, </a:t>
            </a:r>
            <a:r>
              <a:rPr lang="nl-NL" noProof="0" dirty="0" err="1"/>
              <a:t>petrol</a:t>
            </a:r>
            <a:r>
              <a:rPr lang="nl-NL" noProof="0" dirty="0"/>
              <a:t> of aqua) kleurvlak over de foto met transparantie 45%.</a:t>
            </a:r>
            <a:br>
              <a:rPr lang="nl-NL" noProof="0" dirty="0"/>
            </a:br>
            <a:r>
              <a:rPr lang="nl-NL" noProof="0" dirty="0"/>
              <a:t>Boven de slide staat er een klaar.</a:t>
            </a:r>
          </a:p>
        </p:txBody>
      </p:sp>
    </p:spTree>
    <p:extLst>
      <p:ext uri="{BB962C8B-B14F-4D97-AF65-F5344CB8AC3E}">
        <p14:creationId xmlns:p14="http://schemas.microsoft.com/office/powerpoint/2010/main" val="89625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titel Paars">
    <p:spTree>
      <p:nvGrpSpPr>
        <p:cNvPr id="1" name=""/>
        <p:cNvGrpSpPr/>
        <p:nvPr/>
      </p:nvGrpSpPr>
      <p:grpSpPr>
        <a:xfrm>
          <a:off x="0" y="0"/>
          <a:ext cx="0" cy="0"/>
          <a:chOff x="0" y="0"/>
          <a:chExt cx="0" cy="0"/>
        </a:xfrm>
      </p:grpSpPr>
      <p:pic>
        <p:nvPicPr>
          <p:cNvPr id="69" name="Picture 68" descr="A picture containing silhouette&#10;&#10;Description automatically generated">
            <a:extLst>
              <a:ext uri="{FF2B5EF4-FFF2-40B4-BE49-F238E27FC236}">
                <a16:creationId xmlns:a16="http://schemas.microsoft.com/office/drawing/2014/main" id="{099C913F-25A4-46F9-B62E-F342A4EF3E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743" t="17048" r="4063" b="11177"/>
          <a:stretch/>
        </p:blipFill>
        <p:spPr>
          <a:xfrm>
            <a:off x="695325" y="549275"/>
            <a:ext cx="2573534" cy="5472114"/>
          </a:xfrm>
          <a:prstGeom prst="rect">
            <a:avLst/>
          </a:prstGeom>
          <a:solidFill>
            <a:schemeClr val="accent2"/>
          </a:solidFill>
        </p:spPr>
      </p:pic>
      <p:sp>
        <p:nvSpPr>
          <p:cNvPr id="2" name="Title 1">
            <a:extLst>
              <a:ext uri="{FF2B5EF4-FFF2-40B4-BE49-F238E27FC236}">
                <a16:creationId xmlns:a16="http://schemas.microsoft.com/office/drawing/2014/main" id="{B64D7487-6DFC-4132-8420-134E188BCC84}"/>
              </a:ext>
            </a:extLst>
          </p:cNvPr>
          <p:cNvSpPr>
            <a:spLocks noGrp="1"/>
          </p:cNvSpPr>
          <p:nvPr>
            <p:ph type="title" hasCustomPrompt="1"/>
          </p:nvPr>
        </p:nvSpPr>
        <p:spPr>
          <a:xfrm>
            <a:off x="3437931" y="4752962"/>
            <a:ext cx="8058744" cy="1268426"/>
          </a:xfrm>
        </p:spPr>
        <p:txBody>
          <a:bodyPr/>
          <a:lstStyle>
            <a:lvl1pPr>
              <a:defRPr/>
            </a:lvl1pPr>
          </a:lstStyle>
          <a:p>
            <a:r>
              <a:rPr lang="nl-NL" noProof="0"/>
              <a:t>Tussentitel van een hoofdstuk, bijvoorbeeld:</a:t>
            </a:r>
            <a:br>
              <a:rPr lang="nl-NL" noProof="0"/>
            </a:br>
            <a:r>
              <a:rPr lang="nl-NL" noProof="0"/>
              <a:t>Onderzoeksmethode en verantwoording</a:t>
            </a:r>
          </a:p>
        </p:txBody>
      </p:sp>
      <p:sp>
        <p:nvSpPr>
          <p:cNvPr id="3" name="Date Placeholder 2">
            <a:extLst>
              <a:ext uri="{FF2B5EF4-FFF2-40B4-BE49-F238E27FC236}">
                <a16:creationId xmlns:a16="http://schemas.microsoft.com/office/drawing/2014/main" id="{872936BD-7BCB-457D-AC97-98E8055ED7AE}"/>
              </a:ext>
            </a:extLst>
          </p:cNvPr>
          <p:cNvSpPr>
            <a:spLocks noGrp="1"/>
          </p:cNvSpPr>
          <p:nvPr>
            <p:ph type="dt" sz="half" idx="10"/>
          </p:nvPr>
        </p:nvSpPr>
        <p:spPr/>
        <p:txBody>
          <a:bodyPr/>
          <a:lstStyle/>
          <a:p>
            <a:fld id="{D40E6E31-083A-4F57-A8D0-B1001A92B60C}" type="datetime1">
              <a:rPr lang="nl-NL" noProof="0" smtClean="0"/>
              <a:t>9-10-2025</a:t>
            </a:fld>
            <a:endParaRPr lang="nl-NL" noProof="0"/>
          </a:p>
        </p:txBody>
      </p:sp>
      <p:sp>
        <p:nvSpPr>
          <p:cNvPr id="4" name="Footer Placeholder 3">
            <a:extLst>
              <a:ext uri="{FF2B5EF4-FFF2-40B4-BE49-F238E27FC236}">
                <a16:creationId xmlns:a16="http://schemas.microsoft.com/office/drawing/2014/main" id="{6EA9BBDC-C82C-4D77-BC77-4BF4199E0B43}"/>
              </a:ext>
            </a:extLst>
          </p:cNvPr>
          <p:cNvSpPr>
            <a:spLocks noGrp="1"/>
          </p:cNvSpPr>
          <p:nvPr>
            <p:ph type="ftr" sz="quarter" idx="11"/>
          </p:nvPr>
        </p:nvSpPr>
        <p:spPr/>
        <p:txBody>
          <a:bodyPr/>
          <a:lstStyle/>
          <a:p>
            <a:r>
              <a:rPr lang="nl-NL" noProof="0"/>
              <a:t>M250857 | Draagvlakonderzoek | Vogelbescherming Nederland</a:t>
            </a:r>
          </a:p>
        </p:txBody>
      </p:sp>
      <p:sp>
        <p:nvSpPr>
          <p:cNvPr id="5" name="Slide Number Placeholder 4">
            <a:extLst>
              <a:ext uri="{FF2B5EF4-FFF2-40B4-BE49-F238E27FC236}">
                <a16:creationId xmlns:a16="http://schemas.microsoft.com/office/drawing/2014/main" id="{A99151F5-CF22-4499-BBE9-D9EDAA7C33C1}"/>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pic>
        <p:nvPicPr>
          <p:cNvPr id="9" name="Graphic 8">
            <a:extLst>
              <a:ext uri="{FF2B5EF4-FFF2-40B4-BE49-F238E27FC236}">
                <a16:creationId xmlns:a16="http://schemas.microsoft.com/office/drawing/2014/main" id="{B0795F4E-69F8-41BE-AB32-E47E8211E2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46749" y="727200"/>
            <a:ext cx="1144772" cy="382354"/>
          </a:xfrm>
          <a:prstGeom prst="rect">
            <a:avLst/>
          </a:prstGeom>
        </p:spPr>
      </p:pic>
      <p:grpSp>
        <p:nvGrpSpPr>
          <p:cNvPr id="10" name="Group 9">
            <a:extLst>
              <a:ext uri="{FF2B5EF4-FFF2-40B4-BE49-F238E27FC236}">
                <a16:creationId xmlns:a16="http://schemas.microsoft.com/office/drawing/2014/main" id="{8D2F68B3-8DA6-415F-AECF-962662249676}"/>
              </a:ext>
            </a:extLst>
          </p:cNvPr>
          <p:cNvGrpSpPr/>
          <p:nvPr userDrawn="1"/>
        </p:nvGrpSpPr>
        <p:grpSpPr>
          <a:xfrm>
            <a:off x="695325" y="-378000"/>
            <a:ext cx="10801350" cy="180000"/>
            <a:chOff x="695325" y="-754380"/>
            <a:chExt cx="10801350" cy="8244840"/>
          </a:xfrm>
        </p:grpSpPr>
        <p:cxnSp>
          <p:nvCxnSpPr>
            <p:cNvPr id="11" name="Straight Connector 10">
              <a:extLst>
                <a:ext uri="{FF2B5EF4-FFF2-40B4-BE49-F238E27FC236}">
                  <a16:creationId xmlns:a16="http://schemas.microsoft.com/office/drawing/2014/main" id="{80E48BFE-5EFB-4ECA-BAF5-444A548DEF50}"/>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E79EFF-2306-4252-8DBD-67D81BA5D702}"/>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B95DEF-D715-4751-B1A4-490969EB4C4D}"/>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F0E49D7-1D02-41E9-B304-4BDE4CD484C9}"/>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93C63B-6611-405B-B1D3-40C4A39C6FE4}"/>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279EEE-5CBE-4473-8660-C310FB89FFC7}"/>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232176-B1B6-4771-B639-D70489763C66}"/>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8F1489-F81C-4102-96E4-C7C0B023F2C4}"/>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5780BF-6A6D-48E2-B888-528B8C37CF65}"/>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75B8C8-A1C1-4FF4-8050-F56CCA93DDFC}"/>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DE3951-0ACE-4608-B45F-FC0A3EE85506}"/>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833A-195B-471F-89A6-A1ED12EEDCEC}"/>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F50612-0D0B-46C2-B3C1-BF16287B2B44}"/>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A62B33-67CA-46BE-B9C4-7BEE0396BD7E}"/>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A501753-7927-496A-B769-7921487AE85E}"/>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F26D27B-AAA7-43F8-AF42-19C5CA826DFD}"/>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CDE472-7C21-4972-98E4-22ABEBA91E0A}"/>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45ED484-3D72-484A-B186-D5D8CFDFDFF3}"/>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184253-FDB7-409E-9A19-A9983757F8F2}"/>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C9BA15-23F9-43FA-A691-5BBF3F04B92A}"/>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7448DBF-A3C7-4288-BCF1-00507EC12D2B}"/>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2A61EE1-9A5F-43F9-AD2D-F549581B54EB}"/>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B9D1E6-6D2A-4C26-B00A-E4990245A3B4}"/>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DC1680A-0173-43E8-8B2F-E6F903BA3B81}"/>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DA19A7E9-E1FF-46CE-80A6-58985C019F5D}"/>
              </a:ext>
            </a:extLst>
          </p:cNvPr>
          <p:cNvGrpSpPr/>
          <p:nvPr userDrawn="1"/>
        </p:nvGrpSpPr>
        <p:grpSpPr>
          <a:xfrm>
            <a:off x="-379240" y="549275"/>
            <a:ext cx="180000" cy="5478222"/>
            <a:chOff x="695325" y="549275"/>
            <a:chExt cx="10803731" cy="5478222"/>
          </a:xfrm>
        </p:grpSpPr>
        <p:cxnSp>
          <p:nvCxnSpPr>
            <p:cNvPr id="36" name="Straight Connector 35">
              <a:extLst>
                <a:ext uri="{FF2B5EF4-FFF2-40B4-BE49-F238E27FC236}">
                  <a16:creationId xmlns:a16="http://schemas.microsoft.com/office/drawing/2014/main" id="{5F4B75FE-BCF8-4D34-A544-29C0535C9ACE}"/>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6BBCA5B-15C4-4693-8ABF-47D398C3B147}"/>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E0649F8-A17F-48DE-9845-E80ABD0E02B7}"/>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0AEBB6-7D80-44D0-B01E-422366AA8859}"/>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F361B21-49B2-4E62-9312-1DCBFB72FE4C}"/>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5991530-158F-45C7-8A0E-2ED58991FBF5}"/>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43C254D-23F7-4829-960C-C836CBF5E550}"/>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AF393CA-2D75-4891-B4CF-D6A5049C4543}"/>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42AE12-B295-4305-AB88-BC48A8C5734C}"/>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6911FA-6605-47A7-8F0C-112FE841AB14}"/>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574D3A-40B6-4957-888A-100656384760}"/>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415EED-8CC6-4AA8-9965-AC8916EA9846}"/>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49F7AF2-C966-428D-89A5-FF17725E63DC}"/>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14E76ED-BC1F-4F83-9BA4-DA613B23FFEC}"/>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39F84B0-B026-4359-A5DC-3C9803C04C38}"/>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B89F992-4426-43B2-BD44-7FBECEDC0ED5}"/>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C98741B-350D-4190-8272-63A5F5E7B289}"/>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50E7E96-1CBE-4F25-AE3A-226312E4BF4E}"/>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5F8F85C-D3D0-47DE-9C85-E98D87F024C5}"/>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F0358A0-1769-47B2-B93D-CF7E68204871}"/>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AE9429-E9DF-42C2-94C9-B15C3A7D5E16}"/>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5CABFF6-97F2-4178-BCE4-6B438A03613D}"/>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D7A4F82-0F09-45D5-8669-BEF25329ABAD}"/>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5F94C02-D182-4EF8-8B88-D2805B27BB86}"/>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BF9BB75-AAC6-4EF8-83FD-C1BCF18661D5}"/>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8B683CF-834A-420A-B448-F14A0B8F6312}"/>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9C26DCF-9C07-4FA7-8172-9A66B44977C6}"/>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0EE1381-E330-48F1-BCA2-6AB307E7FB2E}"/>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3BF1DD-1991-4F89-9EBE-BED75B15AA4F}"/>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EEFDFF4-5BB7-4DAB-A6AF-A1D042359C8E}"/>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B846EA2-6119-4147-8225-5C1BA13E561A}"/>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7" name="Picture Placeholder 71">
            <a:extLst>
              <a:ext uri="{FF2B5EF4-FFF2-40B4-BE49-F238E27FC236}">
                <a16:creationId xmlns:a16="http://schemas.microsoft.com/office/drawing/2014/main" id="{D9976690-FEA9-464D-8FD5-7F63BF10C89B}"/>
              </a:ext>
            </a:extLst>
          </p:cNvPr>
          <p:cNvSpPr>
            <a:spLocks noGrp="1"/>
          </p:cNvSpPr>
          <p:nvPr>
            <p:ph type="pic" sz="quarter" idx="13" hasCustomPrompt="1"/>
          </p:nvPr>
        </p:nvSpPr>
        <p:spPr>
          <a:xfrm>
            <a:off x="3437931" y="549275"/>
            <a:ext cx="8058744" cy="4016073"/>
          </a:xfrm>
        </p:spPr>
        <p:txBody>
          <a:bodyPr lIns="936000" tIns="540000" rIns="540000"/>
          <a:lstStyle>
            <a:lvl1pPr>
              <a:defRPr/>
            </a:lvl1pPr>
          </a:lstStyle>
          <a:p>
            <a:r>
              <a:rPr lang="nl-NL" noProof="0" dirty="0"/>
              <a:t>Klik op het icoon om een afbeelding toe te voegen of selecteer het vak en plak met Ctrl + V.</a:t>
            </a:r>
            <a:br>
              <a:rPr lang="nl-NL" noProof="0" dirty="0"/>
            </a:br>
            <a:r>
              <a:rPr lang="nl-NL" noProof="0" dirty="0"/>
              <a:t>Plaats daarna een (rood of aqua) kleurvlak over de foto met transparantie 45%.</a:t>
            </a:r>
          </a:p>
        </p:txBody>
      </p:sp>
    </p:spTree>
    <p:extLst>
      <p:ext uri="{BB962C8B-B14F-4D97-AF65-F5344CB8AC3E}">
        <p14:creationId xmlns:p14="http://schemas.microsoft.com/office/powerpoint/2010/main" val="83134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10 item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5B0EBD-A56F-4CB0-BDEA-29362D05845C}"/>
              </a:ext>
            </a:extLst>
          </p:cNvPr>
          <p:cNvSpPr/>
          <p:nvPr userDrawn="1"/>
        </p:nvSpPr>
        <p:spPr>
          <a:xfrm>
            <a:off x="695325" y="5295157"/>
            <a:ext cx="8972351" cy="726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tangle 65">
            <a:extLst>
              <a:ext uri="{FF2B5EF4-FFF2-40B4-BE49-F238E27FC236}">
                <a16:creationId xmlns:a16="http://schemas.microsoft.com/office/drawing/2014/main" id="{316A6547-0A3B-4CD6-8C3D-34A215A77A8E}"/>
              </a:ext>
            </a:extLst>
          </p:cNvPr>
          <p:cNvSpPr/>
          <p:nvPr userDrawn="1"/>
        </p:nvSpPr>
        <p:spPr>
          <a:xfrm>
            <a:off x="9826426" y="549275"/>
            <a:ext cx="1670249" cy="5472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pic>
        <p:nvPicPr>
          <p:cNvPr id="68" name="Picture 67" descr="A close-up of a feather&#10;&#10;Description automatically generated with low confidence">
            <a:extLst>
              <a:ext uri="{FF2B5EF4-FFF2-40B4-BE49-F238E27FC236}">
                <a16:creationId xmlns:a16="http://schemas.microsoft.com/office/drawing/2014/main" id="{11A175E1-1AC3-4A1D-B6B8-73DB96817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50" y="222504"/>
            <a:ext cx="5486400" cy="6858000"/>
          </a:xfrm>
          <a:prstGeom prst="rect">
            <a:avLst/>
          </a:prstGeom>
        </p:spPr>
      </p:pic>
      <p:sp>
        <p:nvSpPr>
          <p:cNvPr id="2" name="Title 1">
            <a:extLst>
              <a:ext uri="{FF2B5EF4-FFF2-40B4-BE49-F238E27FC236}">
                <a16:creationId xmlns:a16="http://schemas.microsoft.com/office/drawing/2014/main" id="{6BF641B3-49B0-48A2-AD90-B519ADF8063D}"/>
              </a:ext>
            </a:extLst>
          </p:cNvPr>
          <p:cNvSpPr>
            <a:spLocks noGrp="1"/>
          </p:cNvSpPr>
          <p:nvPr>
            <p:ph type="title" hasCustomPrompt="1"/>
          </p:nvPr>
        </p:nvSpPr>
        <p:spPr>
          <a:xfrm>
            <a:off x="638175" y="281595"/>
            <a:ext cx="2742603" cy="993912"/>
          </a:xfrm>
        </p:spPr>
        <p:txBody>
          <a:bodyPr/>
          <a:lstStyle>
            <a:lvl1pPr>
              <a:defRPr sz="6700">
                <a:solidFill>
                  <a:schemeClr val="tx2"/>
                </a:solidFill>
              </a:defRPr>
            </a:lvl1pPr>
          </a:lstStyle>
          <a:p>
            <a:r>
              <a:rPr lang="nl-NL" noProof="0"/>
              <a:t>Inhoud</a:t>
            </a:r>
          </a:p>
        </p:txBody>
      </p:sp>
      <p:sp>
        <p:nvSpPr>
          <p:cNvPr id="3" name="Date Placeholder 2">
            <a:extLst>
              <a:ext uri="{FF2B5EF4-FFF2-40B4-BE49-F238E27FC236}">
                <a16:creationId xmlns:a16="http://schemas.microsoft.com/office/drawing/2014/main" id="{A660EDA5-25AD-4A17-9BC6-5D56B44151F6}"/>
              </a:ext>
            </a:extLst>
          </p:cNvPr>
          <p:cNvSpPr>
            <a:spLocks noGrp="1"/>
          </p:cNvSpPr>
          <p:nvPr>
            <p:ph type="dt" sz="half" idx="10"/>
          </p:nvPr>
        </p:nvSpPr>
        <p:spPr/>
        <p:txBody>
          <a:bodyPr/>
          <a:lstStyle/>
          <a:p>
            <a:fld id="{34729A1C-D26C-4EF9-8B6F-0FCCA25BCDA8}" type="datetime1">
              <a:rPr lang="nl-NL" noProof="0" smtClean="0"/>
              <a:t>9-10-2025</a:t>
            </a:fld>
            <a:endParaRPr lang="nl-NL" noProof="0"/>
          </a:p>
        </p:txBody>
      </p:sp>
      <p:sp>
        <p:nvSpPr>
          <p:cNvPr id="4" name="Footer Placeholder 3">
            <a:extLst>
              <a:ext uri="{FF2B5EF4-FFF2-40B4-BE49-F238E27FC236}">
                <a16:creationId xmlns:a16="http://schemas.microsoft.com/office/drawing/2014/main" id="{BA4FFD57-FEED-4784-88D4-112B2BE2304D}"/>
              </a:ext>
            </a:extLst>
          </p:cNvPr>
          <p:cNvSpPr>
            <a:spLocks noGrp="1"/>
          </p:cNvSpPr>
          <p:nvPr>
            <p:ph type="ftr" sz="quarter" idx="11"/>
          </p:nvPr>
        </p:nvSpPr>
        <p:spPr/>
        <p:txBody>
          <a:bodyPr/>
          <a:lstStyle/>
          <a:p>
            <a:r>
              <a:rPr lang="nl-NL" noProof="0"/>
              <a:t>M250857 | Draagvlakonderzoek | Vogelbescherming Nederland</a:t>
            </a:r>
          </a:p>
        </p:txBody>
      </p:sp>
      <p:sp>
        <p:nvSpPr>
          <p:cNvPr id="5" name="Slide Number Placeholder 4">
            <a:extLst>
              <a:ext uri="{FF2B5EF4-FFF2-40B4-BE49-F238E27FC236}">
                <a16:creationId xmlns:a16="http://schemas.microsoft.com/office/drawing/2014/main" id="{5E3B0EBE-5E0A-4159-A3B7-E381665D9A40}"/>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pic>
        <p:nvPicPr>
          <p:cNvPr id="7" name="Graphic 6">
            <a:extLst>
              <a:ext uri="{FF2B5EF4-FFF2-40B4-BE49-F238E27FC236}">
                <a16:creationId xmlns:a16="http://schemas.microsoft.com/office/drawing/2014/main" id="{B8F77048-1084-41C3-BE77-85EACDAF07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4075" y="5467819"/>
            <a:ext cx="1147572" cy="382354"/>
          </a:xfrm>
          <a:prstGeom prst="rect">
            <a:avLst/>
          </a:prstGeom>
        </p:spPr>
      </p:pic>
      <p:grpSp>
        <p:nvGrpSpPr>
          <p:cNvPr id="9" name="Group 8">
            <a:extLst>
              <a:ext uri="{FF2B5EF4-FFF2-40B4-BE49-F238E27FC236}">
                <a16:creationId xmlns:a16="http://schemas.microsoft.com/office/drawing/2014/main" id="{284451F0-9713-43B5-9AEE-84E804659664}"/>
              </a:ext>
            </a:extLst>
          </p:cNvPr>
          <p:cNvGrpSpPr/>
          <p:nvPr userDrawn="1"/>
        </p:nvGrpSpPr>
        <p:grpSpPr>
          <a:xfrm>
            <a:off x="695325" y="-378000"/>
            <a:ext cx="10801350" cy="180000"/>
            <a:chOff x="695325" y="-754380"/>
            <a:chExt cx="10801350" cy="8244840"/>
          </a:xfrm>
        </p:grpSpPr>
        <p:cxnSp>
          <p:nvCxnSpPr>
            <p:cNvPr id="10" name="Straight Connector 9">
              <a:extLst>
                <a:ext uri="{FF2B5EF4-FFF2-40B4-BE49-F238E27FC236}">
                  <a16:creationId xmlns:a16="http://schemas.microsoft.com/office/drawing/2014/main" id="{72793FA4-DAD2-405D-8A29-FC892A3BAB58}"/>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962618-F659-4923-A4B4-6D606A35E17C}"/>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BE74E50-C72A-4C63-BCF1-E61C21B53975}"/>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7AFED2-B921-4B92-8E80-6AB1135A074E}"/>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164CB4-B859-4B1B-95C4-D614C312AF28}"/>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DC8111-A01C-4028-BDCE-185C8EB4CBFA}"/>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89CAC8-7C2C-407F-BA2D-39631F5682C6}"/>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003B02-1F5E-4A0C-AE5C-9977B6EA92DD}"/>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7AA482-4C72-4B17-8A54-9D84AA767D1C}"/>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DF445D-9997-44AF-9CD8-5C8C4AC700C5}"/>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0B1970-C99C-4F15-9162-79787FAE55BA}"/>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0D9086-7169-4565-B741-F0B58A4F6E38}"/>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CEF8F4-0282-4D30-AA84-90D73F71FC13}"/>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4A8AF12-7482-4243-BCF1-20E09399B02D}"/>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F614FD8-BCD3-4603-8261-79643F7194EE}"/>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616341-639B-4B13-A910-3CE0FE01DC8F}"/>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D10D3DA-EBA1-4B59-B42B-E62682A882C7}"/>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A1B0E4-1F5D-4B47-9F3C-103079869F57}"/>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155076-7DD5-4B82-870B-3772086FD429}"/>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3CD328-AD18-4D52-98B6-C39FB9F89C3A}"/>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584BAD-78DD-42A5-9312-B34AABDF4107}"/>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DA25618-1C45-448B-AA6A-508F37C13190}"/>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7BD6B9-3AA1-4027-9870-7F87B96974E6}"/>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C0EC7A-39EF-4EBA-9140-A98D4E3D756C}"/>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BC9BFB4-CB14-4484-B930-2B393D01D9F4}"/>
              </a:ext>
            </a:extLst>
          </p:cNvPr>
          <p:cNvGrpSpPr/>
          <p:nvPr userDrawn="1"/>
        </p:nvGrpSpPr>
        <p:grpSpPr>
          <a:xfrm>
            <a:off x="-379240" y="549275"/>
            <a:ext cx="180000" cy="5478222"/>
            <a:chOff x="695325" y="549275"/>
            <a:chExt cx="10803731" cy="5478222"/>
          </a:xfrm>
        </p:grpSpPr>
        <p:cxnSp>
          <p:nvCxnSpPr>
            <p:cNvPr id="35" name="Straight Connector 34">
              <a:extLst>
                <a:ext uri="{FF2B5EF4-FFF2-40B4-BE49-F238E27FC236}">
                  <a16:creationId xmlns:a16="http://schemas.microsoft.com/office/drawing/2014/main" id="{6C37B85D-6574-419D-BA31-03C4B65DA977}"/>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5F8EE4-A6D6-4B98-BB16-B0C6E8712EFA}"/>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1236E0-2C4C-48C7-938A-331CDAAD95C9}"/>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716069-D392-47CF-A40C-4DD74C66FF82}"/>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26503D-6463-4468-ACB2-61267F102711}"/>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A181D6-6993-471A-BBDC-58019CE24085}"/>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0B9BCB-1102-4A97-ACE6-77B6E615E960}"/>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DD0F1EC-FB70-4685-9076-D546ABCCC318}"/>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53C262F-5DF6-46B9-9B83-E550C1363E31}"/>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544E31-7934-433A-A8E3-FBCA85AAB591}"/>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A53823-A245-43D4-BCD7-F193E1420DA1}"/>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EEE2D97-A75E-458A-AA2B-8267CE445890}"/>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37B1F4C-7863-4BF9-9111-94B1DE0CA8D6}"/>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C8C3DBD-AB9F-4ECC-8982-C6C1FA3180AD}"/>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7718AEA-DB09-4999-9957-FD2BAF2B7D50}"/>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3F13467-0F79-4066-A549-C0BAAE9A56DF}"/>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4E8F1CA-46E2-42C9-A9A7-3F9AA4DC1AE2}"/>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E9DCCD-4F31-4DD1-8640-68CD7468C3C7}"/>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48B44ED-0F20-4414-9759-7E4F13F9D7D0}"/>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3E8CFCA-2A72-417A-BF3F-DB54BF62BF9B}"/>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CC604FB-A1FA-461D-9C98-A53ED4907EB4}"/>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EE3C03B-0CE2-4EA5-AA38-73F6ECC86AC4}"/>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48C9C7F-1D44-4DB4-A94C-F56D42E35597}"/>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0DFCEB-5345-4F77-B471-E652855B08F2}"/>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951C688-1E6B-4CDB-8908-A2EBCF857FD8}"/>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FB4522-C40C-49B3-B4A7-2A62D0D548CE}"/>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5B3CC1-D352-4E4E-909B-0FEF4C3D4C91}"/>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DF6E43C-D8C0-434A-8A8C-03B295FB3D82}"/>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6C9A049-5BE1-4028-AF49-A98F4ABE593B}"/>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7E9DA47-93C0-42B0-82D0-79BE3F48F957}"/>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E28AC14-BB1A-43CF-9E9B-785FF2587E44}"/>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0" name="Text Placeholder 69">
            <a:extLst>
              <a:ext uri="{FF2B5EF4-FFF2-40B4-BE49-F238E27FC236}">
                <a16:creationId xmlns:a16="http://schemas.microsoft.com/office/drawing/2014/main" id="{00B7CE56-E169-4CB8-B3E6-4FD42AADFCCC}"/>
              </a:ext>
            </a:extLst>
          </p:cNvPr>
          <p:cNvSpPr>
            <a:spLocks noGrp="1"/>
          </p:cNvSpPr>
          <p:nvPr>
            <p:ph type="body" sz="quarter" idx="13" hasCustomPrompt="1"/>
          </p:nvPr>
        </p:nvSpPr>
        <p:spPr>
          <a:xfrm>
            <a:off x="4352133" y="1092738"/>
            <a:ext cx="3487736" cy="182025"/>
          </a:xfrm>
        </p:spPr>
        <p:txBody>
          <a:bodyPr/>
          <a:lstStyle>
            <a:lvl1pPr>
              <a:defRPr/>
            </a:lvl1pPr>
          </a:lstStyle>
          <a:p>
            <a:pPr lvl="0"/>
            <a:r>
              <a:rPr lang="nl-NL" noProof="0"/>
              <a:t>Hoofdstuk 1</a:t>
            </a:r>
          </a:p>
        </p:txBody>
      </p:sp>
      <p:sp>
        <p:nvSpPr>
          <p:cNvPr id="71" name="Text Placeholder 69">
            <a:extLst>
              <a:ext uri="{FF2B5EF4-FFF2-40B4-BE49-F238E27FC236}">
                <a16:creationId xmlns:a16="http://schemas.microsoft.com/office/drawing/2014/main" id="{17132ADE-26A2-447B-93C5-996AE61621E9}"/>
              </a:ext>
            </a:extLst>
          </p:cNvPr>
          <p:cNvSpPr>
            <a:spLocks noGrp="1"/>
          </p:cNvSpPr>
          <p:nvPr>
            <p:ph type="body" sz="quarter" idx="14" hasCustomPrompt="1"/>
          </p:nvPr>
        </p:nvSpPr>
        <p:spPr>
          <a:xfrm>
            <a:off x="8008939" y="1092738"/>
            <a:ext cx="745133" cy="182025"/>
          </a:xfrm>
        </p:spPr>
        <p:txBody>
          <a:bodyPr/>
          <a:lstStyle>
            <a:lvl1pPr>
              <a:defRPr/>
            </a:lvl1pPr>
          </a:lstStyle>
          <a:p>
            <a:pPr lvl="0"/>
            <a:r>
              <a:rPr lang="nl-NL" noProof="0"/>
              <a:t>Pag. nr</a:t>
            </a:r>
          </a:p>
        </p:txBody>
      </p:sp>
      <p:sp>
        <p:nvSpPr>
          <p:cNvPr id="72" name="Text Placeholder 69">
            <a:extLst>
              <a:ext uri="{FF2B5EF4-FFF2-40B4-BE49-F238E27FC236}">
                <a16:creationId xmlns:a16="http://schemas.microsoft.com/office/drawing/2014/main" id="{9B53CD97-E405-491E-8979-15B38E61819D}"/>
              </a:ext>
            </a:extLst>
          </p:cNvPr>
          <p:cNvSpPr>
            <a:spLocks noGrp="1"/>
          </p:cNvSpPr>
          <p:nvPr>
            <p:ph type="body" sz="quarter" idx="15" hasCustomPrompt="1"/>
          </p:nvPr>
        </p:nvSpPr>
        <p:spPr>
          <a:xfrm>
            <a:off x="4352133" y="1459020"/>
            <a:ext cx="3487736" cy="182025"/>
          </a:xfrm>
        </p:spPr>
        <p:txBody>
          <a:bodyPr/>
          <a:lstStyle>
            <a:lvl1pPr>
              <a:defRPr/>
            </a:lvl1pPr>
          </a:lstStyle>
          <a:p>
            <a:pPr lvl="0"/>
            <a:r>
              <a:rPr lang="nl-NL" noProof="0"/>
              <a:t>Hoofdstuk 2</a:t>
            </a:r>
          </a:p>
        </p:txBody>
      </p:sp>
      <p:sp>
        <p:nvSpPr>
          <p:cNvPr id="73" name="Text Placeholder 69">
            <a:extLst>
              <a:ext uri="{FF2B5EF4-FFF2-40B4-BE49-F238E27FC236}">
                <a16:creationId xmlns:a16="http://schemas.microsoft.com/office/drawing/2014/main" id="{272F5D89-652C-4DDB-87B2-AB1828F6797E}"/>
              </a:ext>
            </a:extLst>
          </p:cNvPr>
          <p:cNvSpPr>
            <a:spLocks noGrp="1"/>
          </p:cNvSpPr>
          <p:nvPr>
            <p:ph type="body" sz="quarter" idx="16" hasCustomPrompt="1"/>
          </p:nvPr>
        </p:nvSpPr>
        <p:spPr>
          <a:xfrm>
            <a:off x="8008939" y="1459020"/>
            <a:ext cx="745133" cy="182025"/>
          </a:xfrm>
        </p:spPr>
        <p:txBody>
          <a:bodyPr/>
          <a:lstStyle>
            <a:lvl1pPr>
              <a:defRPr/>
            </a:lvl1pPr>
          </a:lstStyle>
          <a:p>
            <a:pPr lvl="0"/>
            <a:r>
              <a:rPr lang="nl-NL" noProof="0"/>
              <a:t>Pag. nr</a:t>
            </a:r>
          </a:p>
        </p:txBody>
      </p:sp>
      <p:sp>
        <p:nvSpPr>
          <p:cNvPr id="74" name="Text Placeholder 69">
            <a:extLst>
              <a:ext uri="{FF2B5EF4-FFF2-40B4-BE49-F238E27FC236}">
                <a16:creationId xmlns:a16="http://schemas.microsoft.com/office/drawing/2014/main" id="{ECD8B46E-6C2D-4B2A-8A55-4A6491FE70DE}"/>
              </a:ext>
            </a:extLst>
          </p:cNvPr>
          <p:cNvSpPr>
            <a:spLocks noGrp="1"/>
          </p:cNvSpPr>
          <p:nvPr>
            <p:ph type="body" sz="quarter" idx="17" hasCustomPrompt="1"/>
          </p:nvPr>
        </p:nvSpPr>
        <p:spPr>
          <a:xfrm>
            <a:off x="4352133" y="1824558"/>
            <a:ext cx="3487736" cy="182025"/>
          </a:xfrm>
        </p:spPr>
        <p:txBody>
          <a:bodyPr/>
          <a:lstStyle>
            <a:lvl1pPr>
              <a:defRPr/>
            </a:lvl1pPr>
          </a:lstStyle>
          <a:p>
            <a:pPr lvl="0"/>
            <a:r>
              <a:rPr lang="nl-NL" noProof="0"/>
              <a:t>Hoofdstuk 3</a:t>
            </a:r>
          </a:p>
        </p:txBody>
      </p:sp>
      <p:sp>
        <p:nvSpPr>
          <p:cNvPr id="75" name="Text Placeholder 69">
            <a:extLst>
              <a:ext uri="{FF2B5EF4-FFF2-40B4-BE49-F238E27FC236}">
                <a16:creationId xmlns:a16="http://schemas.microsoft.com/office/drawing/2014/main" id="{64F9D367-684A-4C1C-8A8F-0E7995D8711D}"/>
              </a:ext>
            </a:extLst>
          </p:cNvPr>
          <p:cNvSpPr>
            <a:spLocks noGrp="1"/>
          </p:cNvSpPr>
          <p:nvPr>
            <p:ph type="body" sz="quarter" idx="18" hasCustomPrompt="1"/>
          </p:nvPr>
        </p:nvSpPr>
        <p:spPr>
          <a:xfrm>
            <a:off x="8008939" y="1824558"/>
            <a:ext cx="745133" cy="182025"/>
          </a:xfrm>
        </p:spPr>
        <p:txBody>
          <a:bodyPr/>
          <a:lstStyle>
            <a:lvl1pPr>
              <a:defRPr/>
            </a:lvl1pPr>
          </a:lstStyle>
          <a:p>
            <a:pPr lvl="0"/>
            <a:r>
              <a:rPr lang="nl-NL" noProof="0"/>
              <a:t>Pag. nr</a:t>
            </a:r>
          </a:p>
        </p:txBody>
      </p:sp>
      <p:sp>
        <p:nvSpPr>
          <p:cNvPr id="76" name="Text Placeholder 69">
            <a:extLst>
              <a:ext uri="{FF2B5EF4-FFF2-40B4-BE49-F238E27FC236}">
                <a16:creationId xmlns:a16="http://schemas.microsoft.com/office/drawing/2014/main" id="{D8635006-D2B4-4A64-AE1C-923B467B3493}"/>
              </a:ext>
            </a:extLst>
          </p:cNvPr>
          <p:cNvSpPr>
            <a:spLocks noGrp="1"/>
          </p:cNvSpPr>
          <p:nvPr>
            <p:ph type="body" sz="quarter" idx="19" hasCustomPrompt="1"/>
          </p:nvPr>
        </p:nvSpPr>
        <p:spPr>
          <a:xfrm>
            <a:off x="4352133" y="2190840"/>
            <a:ext cx="3487736" cy="182025"/>
          </a:xfrm>
        </p:spPr>
        <p:txBody>
          <a:bodyPr/>
          <a:lstStyle>
            <a:lvl1pPr>
              <a:defRPr/>
            </a:lvl1pPr>
          </a:lstStyle>
          <a:p>
            <a:pPr lvl="0"/>
            <a:r>
              <a:rPr lang="nl-NL" noProof="0"/>
              <a:t>Hoofdstuk 4</a:t>
            </a:r>
          </a:p>
        </p:txBody>
      </p:sp>
      <p:sp>
        <p:nvSpPr>
          <p:cNvPr id="77" name="Text Placeholder 69">
            <a:extLst>
              <a:ext uri="{FF2B5EF4-FFF2-40B4-BE49-F238E27FC236}">
                <a16:creationId xmlns:a16="http://schemas.microsoft.com/office/drawing/2014/main" id="{E609D92D-9C51-4EBD-A840-E62D19430CC9}"/>
              </a:ext>
            </a:extLst>
          </p:cNvPr>
          <p:cNvSpPr>
            <a:spLocks noGrp="1"/>
          </p:cNvSpPr>
          <p:nvPr>
            <p:ph type="body" sz="quarter" idx="20" hasCustomPrompt="1"/>
          </p:nvPr>
        </p:nvSpPr>
        <p:spPr>
          <a:xfrm>
            <a:off x="8008939" y="2190840"/>
            <a:ext cx="745133" cy="182025"/>
          </a:xfrm>
        </p:spPr>
        <p:txBody>
          <a:bodyPr/>
          <a:lstStyle>
            <a:lvl1pPr>
              <a:defRPr/>
            </a:lvl1pPr>
          </a:lstStyle>
          <a:p>
            <a:pPr lvl="0"/>
            <a:r>
              <a:rPr lang="nl-NL" noProof="0"/>
              <a:t>Pag. nr</a:t>
            </a:r>
          </a:p>
        </p:txBody>
      </p:sp>
      <p:sp>
        <p:nvSpPr>
          <p:cNvPr id="78" name="Text Placeholder 69">
            <a:extLst>
              <a:ext uri="{FF2B5EF4-FFF2-40B4-BE49-F238E27FC236}">
                <a16:creationId xmlns:a16="http://schemas.microsoft.com/office/drawing/2014/main" id="{6DFD55DD-6AC5-41E0-8330-73710629F22C}"/>
              </a:ext>
            </a:extLst>
          </p:cNvPr>
          <p:cNvSpPr>
            <a:spLocks noGrp="1"/>
          </p:cNvSpPr>
          <p:nvPr>
            <p:ph type="body" sz="quarter" idx="21" hasCustomPrompt="1"/>
          </p:nvPr>
        </p:nvSpPr>
        <p:spPr>
          <a:xfrm>
            <a:off x="4352133" y="2565501"/>
            <a:ext cx="3487736" cy="182025"/>
          </a:xfrm>
        </p:spPr>
        <p:txBody>
          <a:bodyPr/>
          <a:lstStyle>
            <a:lvl1pPr>
              <a:defRPr/>
            </a:lvl1pPr>
          </a:lstStyle>
          <a:p>
            <a:pPr lvl="0"/>
            <a:r>
              <a:rPr lang="nl-NL" noProof="0"/>
              <a:t>Hoofdstuk 5</a:t>
            </a:r>
          </a:p>
        </p:txBody>
      </p:sp>
      <p:sp>
        <p:nvSpPr>
          <p:cNvPr id="79" name="Text Placeholder 69">
            <a:extLst>
              <a:ext uri="{FF2B5EF4-FFF2-40B4-BE49-F238E27FC236}">
                <a16:creationId xmlns:a16="http://schemas.microsoft.com/office/drawing/2014/main" id="{9A266C35-7372-41F4-BCC6-0C5B8220AA67}"/>
              </a:ext>
            </a:extLst>
          </p:cNvPr>
          <p:cNvSpPr>
            <a:spLocks noGrp="1"/>
          </p:cNvSpPr>
          <p:nvPr>
            <p:ph type="body" sz="quarter" idx="22" hasCustomPrompt="1"/>
          </p:nvPr>
        </p:nvSpPr>
        <p:spPr>
          <a:xfrm>
            <a:off x="8008939" y="2565501"/>
            <a:ext cx="745133" cy="182025"/>
          </a:xfrm>
        </p:spPr>
        <p:txBody>
          <a:bodyPr/>
          <a:lstStyle>
            <a:lvl1pPr>
              <a:defRPr/>
            </a:lvl1pPr>
          </a:lstStyle>
          <a:p>
            <a:pPr lvl="0"/>
            <a:r>
              <a:rPr lang="nl-NL" noProof="0"/>
              <a:t>Pag. nr</a:t>
            </a:r>
          </a:p>
        </p:txBody>
      </p:sp>
      <p:sp>
        <p:nvSpPr>
          <p:cNvPr id="80" name="Text Placeholder 69">
            <a:extLst>
              <a:ext uri="{FF2B5EF4-FFF2-40B4-BE49-F238E27FC236}">
                <a16:creationId xmlns:a16="http://schemas.microsoft.com/office/drawing/2014/main" id="{621E4F31-76D8-4B33-B265-3AC71A839378}"/>
              </a:ext>
            </a:extLst>
          </p:cNvPr>
          <p:cNvSpPr>
            <a:spLocks noGrp="1"/>
          </p:cNvSpPr>
          <p:nvPr>
            <p:ph type="body" sz="quarter" idx="23" hasCustomPrompt="1"/>
          </p:nvPr>
        </p:nvSpPr>
        <p:spPr>
          <a:xfrm>
            <a:off x="4352133" y="2931783"/>
            <a:ext cx="3487736" cy="182025"/>
          </a:xfrm>
        </p:spPr>
        <p:txBody>
          <a:bodyPr/>
          <a:lstStyle>
            <a:lvl1pPr>
              <a:defRPr/>
            </a:lvl1pPr>
          </a:lstStyle>
          <a:p>
            <a:pPr lvl="0"/>
            <a:r>
              <a:rPr lang="nl-NL" noProof="0"/>
              <a:t>Hoofdstuk 6</a:t>
            </a:r>
          </a:p>
        </p:txBody>
      </p:sp>
      <p:sp>
        <p:nvSpPr>
          <p:cNvPr id="81" name="Text Placeholder 69">
            <a:extLst>
              <a:ext uri="{FF2B5EF4-FFF2-40B4-BE49-F238E27FC236}">
                <a16:creationId xmlns:a16="http://schemas.microsoft.com/office/drawing/2014/main" id="{69869291-E71F-4E51-B1B9-ACD66CFE92DF}"/>
              </a:ext>
            </a:extLst>
          </p:cNvPr>
          <p:cNvSpPr>
            <a:spLocks noGrp="1"/>
          </p:cNvSpPr>
          <p:nvPr>
            <p:ph type="body" sz="quarter" idx="24" hasCustomPrompt="1"/>
          </p:nvPr>
        </p:nvSpPr>
        <p:spPr>
          <a:xfrm>
            <a:off x="8008939" y="2931783"/>
            <a:ext cx="745133" cy="182025"/>
          </a:xfrm>
        </p:spPr>
        <p:txBody>
          <a:bodyPr/>
          <a:lstStyle>
            <a:lvl1pPr>
              <a:defRPr/>
            </a:lvl1pPr>
          </a:lstStyle>
          <a:p>
            <a:pPr lvl="0"/>
            <a:r>
              <a:rPr lang="nl-NL" noProof="0"/>
              <a:t>Pag. nr</a:t>
            </a:r>
          </a:p>
        </p:txBody>
      </p:sp>
      <p:sp>
        <p:nvSpPr>
          <p:cNvPr id="82" name="Text Placeholder 69">
            <a:extLst>
              <a:ext uri="{FF2B5EF4-FFF2-40B4-BE49-F238E27FC236}">
                <a16:creationId xmlns:a16="http://schemas.microsoft.com/office/drawing/2014/main" id="{1849D7AF-BF59-4B49-A5AE-1B8EA67D3C8E}"/>
              </a:ext>
            </a:extLst>
          </p:cNvPr>
          <p:cNvSpPr>
            <a:spLocks noGrp="1"/>
          </p:cNvSpPr>
          <p:nvPr>
            <p:ph type="body" sz="quarter" idx="25" hasCustomPrompt="1"/>
          </p:nvPr>
        </p:nvSpPr>
        <p:spPr>
          <a:xfrm>
            <a:off x="4352133" y="3297321"/>
            <a:ext cx="3487736" cy="182025"/>
          </a:xfrm>
        </p:spPr>
        <p:txBody>
          <a:bodyPr/>
          <a:lstStyle>
            <a:lvl1pPr>
              <a:defRPr/>
            </a:lvl1pPr>
          </a:lstStyle>
          <a:p>
            <a:pPr lvl="0"/>
            <a:r>
              <a:rPr lang="nl-NL" noProof="0"/>
              <a:t>Hoofdstuk 7</a:t>
            </a:r>
          </a:p>
        </p:txBody>
      </p:sp>
      <p:sp>
        <p:nvSpPr>
          <p:cNvPr id="83" name="Text Placeholder 69">
            <a:extLst>
              <a:ext uri="{FF2B5EF4-FFF2-40B4-BE49-F238E27FC236}">
                <a16:creationId xmlns:a16="http://schemas.microsoft.com/office/drawing/2014/main" id="{97EF0E9A-D5B3-420B-8983-8B0CE5EBD933}"/>
              </a:ext>
            </a:extLst>
          </p:cNvPr>
          <p:cNvSpPr>
            <a:spLocks noGrp="1"/>
          </p:cNvSpPr>
          <p:nvPr>
            <p:ph type="body" sz="quarter" idx="26" hasCustomPrompt="1"/>
          </p:nvPr>
        </p:nvSpPr>
        <p:spPr>
          <a:xfrm>
            <a:off x="8008939" y="3297321"/>
            <a:ext cx="745133" cy="182025"/>
          </a:xfrm>
        </p:spPr>
        <p:txBody>
          <a:bodyPr/>
          <a:lstStyle>
            <a:lvl1pPr>
              <a:defRPr/>
            </a:lvl1pPr>
          </a:lstStyle>
          <a:p>
            <a:pPr lvl="0"/>
            <a:r>
              <a:rPr lang="nl-NL" noProof="0"/>
              <a:t>Pag. nr</a:t>
            </a:r>
          </a:p>
        </p:txBody>
      </p:sp>
      <p:sp>
        <p:nvSpPr>
          <p:cNvPr id="84" name="Text Placeholder 69">
            <a:extLst>
              <a:ext uri="{FF2B5EF4-FFF2-40B4-BE49-F238E27FC236}">
                <a16:creationId xmlns:a16="http://schemas.microsoft.com/office/drawing/2014/main" id="{4DE15979-0E2C-49DF-A04C-DFDA3A17E814}"/>
              </a:ext>
            </a:extLst>
          </p:cNvPr>
          <p:cNvSpPr>
            <a:spLocks noGrp="1"/>
          </p:cNvSpPr>
          <p:nvPr>
            <p:ph type="body" sz="quarter" idx="27" hasCustomPrompt="1"/>
          </p:nvPr>
        </p:nvSpPr>
        <p:spPr>
          <a:xfrm>
            <a:off x="4352133" y="3663603"/>
            <a:ext cx="3487736" cy="182025"/>
          </a:xfrm>
        </p:spPr>
        <p:txBody>
          <a:bodyPr/>
          <a:lstStyle>
            <a:lvl1pPr>
              <a:defRPr/>
            </a:lvl1pPr>
          </a:lstStyle>
          <a:p>
            <a:pPr lvl="0"/>
            <a:r>
              <a:rPr lang="nl-NL" noProof="0"/>
              <a:t>Hoofdstuk 8</a:t>
            </a:r>
          </a:p>
        </p:txBody>
      </p:sp>
      <p:sp>
        <p:nvSpPr>
          <p:cNvPr id="85" name="Text Placeholder 69">
            <a:extLst>
              <a:ext uri="{FF2B5EF4-FFF2-40B4-BE49-F238E27FC236}">
                <a16:creationId xmlns:a16="http://schemas.microsoft.com/office/drawing/2014/main" id="{1A596FC6-7126-4A76-B55F-4C348D302AAA}"/>
              </a:ext>
            </a:extLst>
          </p:cNvPr>
          <p:cNvSpPr>
            <a:spLocks noGrp="1"/>
          </p:cNvSpPr>
          <p:nvPr>
            <p:ph type="body" sz="quarter" idx="28" hasCustomPrompt="1"/>
          </p:nvPr>
        </p:nvSpPr>
        <p:spPr>
          <a:xfrm>
            <a:off x="8008939" y="3663603"/>
            <a:ext cx="745133" cy="182025"/>
          </a:xfrm>
        </p:spPr>
        <p:txBody>
          <a:bodyPr/>
          <a:lstStyle>
            <a:lvl1pPr>
              <a:defRPr/>
            </a:lvl1pPr>
          </a:lstStyle>
          <a:p>
            <a:pPr lvl="0"/>
            <a:r>
              <a:rPr lang="nl-NL" noProof="0"/>
              <a:t>Pag. nr</a:t>
            </a:r>
          </a:p>
        </p:txBody>
      </p:sp>
      <p:sp>
        <p:nvSpPr>
          <p:cNvPr id="93" name="Text Placeholder 69">
            <a:extLst>
              <a:ext uri="{FF2B5EF4-FFF2-40B4-BE49-F238E27FC236}">
                <a16:creationId xmlns:a16="http://schemas.microsoft.com/office/drawing/2014/main" id="{48DC6EF5-354A-4540-8997-C9838262235D}"/>
              </a:ext>
            </a:extLst>
          </p:cNvPr>
          <p:cNvSpPr>
            <a:spLocks noGrp="1"/>
          </p:cNvSpPr>
          <p:nvPr>
            <p:ph type="body" sz="quarter" idx="29" hasCustomPrompt="1"/>
          </p:nvPr>
        </p:nvSpPr>
        <p:spPr>
          <a:xfrm>
            <a:off x="4352133" y="4026613"/>
            <a:ext cx="3487736" cy="182025"/>
          </a:xfrm>
        </p:spPr>
        <p:txBody>
          <a:bodyPr/>
          <a:lstStyle>
            <a:lvl1pPr>
              <a:defRPr/>
            </a:lvl1pPr>
          </a:lstStyle>
          <a:p>
            <a:pPr lvl="0"/>
            <a:r>
              <a:rPr lang="nl-NL" noProof="0"/>
              <a:t>Hoofdstuk 9</a:t>
            </a:r>
          </a:p>
        </p:txBody>
      </p:sp>
      <p:sp>
        <p:nvSpPr>
          <p:cNvPr id="94" name="Text Placeholder 69">
            <a:extLst>
              <a:ext uri="{FF2B5EF4-FFF2-40B4-BE49-F238E27FC236}">
                <a16:creationId xmlns:a16="http://schemas.microsoft.com/office/drawing/2014/main" id="{4CF7181C-9CD2-4D0C-9B2A-B360932EFE70}"/>
              </a:ext>
            </a:extLst>
          </p:cNvPr>
          <p:cNvSpPr>
            <a:spLocks noGrp="1"/>
          </p:cNvSpPr>
          <p:nvPr>
            <p:ph type="body" sz="quarter" idx="30" hasCustomPrompt="1"/>
          </p:nvPr>
        </p:nvSpPr>
        <p:spPr>
          <a:xfrm>
            <a:off x="8008939" y="4026613"/>
            <a:ext cx="745133" cy="182025"/>
          </a:xfrm>
        </p:spPr>
        <p:txBody>
          <a:bodyPr/>
          <a:lstStyle>
            <a:lvl1pPr>
              <a:defRPr/>
            </a:lvl1pPr>
          </a:lstStyle>
          <a:p>
            <a:pPr lvl="0"/>
            <a:r>
              <a:rPr lang="nl-NL" noProof="0"/>
              <a:t>Pag. nr</a:t>
            </a:r>
          </a:p>
        </p:txBody>
      </p:sp>
      <p:sp>
        <p:nvSpPr>
          <p:cNvPr id="95" name="Text Placeholder 69">
            <a:extLst>
              <a:ext uri="{FF2B5EF4-FFF2-40B4-BE49-F238E27FC236}">
                <a16:creationId xmlns:a16="http://schemas.microsoft.com/office/drawing/2014/main" id="{2339FE56-B4F7-4B5B-8F8B-85DE7360481D}"/>
              </a:ext>
            </a:extLst>
          </p:cNvPr>
          <p:cNvSpPr>
            <a:spLocks noGrp="1"/>
          </p:cNvSpPr>
          <p:nvPr>
            <p:ph type="body" sz="quarter" idx="31" hasCustomPrompt="1"/>
          </p:nvPr>
        </p:nvSpPr>
        <p:spPr>
          <a:xfrm>
            <a:off x="4352133" y="4392151"/>
            <a:ext cx="3487736" cy="182025"/>
          </a:xfrm>
        </p:spPr>
        <p:txBody>
          <a:bodyPr/>
          <a:lstStyle>
            <a:lvl1pPr>
              <a:defRPr/>
            </a:lvl1pPr>
          </a:lstStyle>
          <a:p>
            <a:pPr lvl="0"/>
            <a:r>
              <a:rPr lang="nl-NL" noProof="0"/>
              <a:t>Hoofdstuk 10</a:t>
            </a:r>
          </a:p>
        </p:txBody>
      </p:sp>
      <p:sp>
        <p:nvSpPr>
          <p:cNvPr id="96" name="Text Placeholder 69">
            <a:extLst>
              <a:ext uri="{FF2B5EF4-FFF2-40B4-BE49-F238E27FC236}">
                <a16:creationId xmlns:a16="http://schemas.microsoft.com/office/drawing/2014/main" id="{97A0A15B-8CD6-4852-8DAA-7914E359FCDE}"/>
              </a:ext>
            </a:extLst>
          </p:cNvPr>
          <p:cNvSpPr>
            <a:spLocks noGrp="1"/>
          </p:cNvSpPr>
          <p:nvPr>
            <p:ph type="body" sz="quarter" idx="32" hasCustomPrompt="1"/>
          </p:nvPr>
        </p:nvSpPr>
        <p:spPr>
          <a:xfrm>
            <a:off x="8008939" y="4392151"/>
            <a:ext cx="745133" cy="182025"/>
          </a:xfrm>
        </p:spPr>
        <p:txBody>
          <a:bodyPr/>
          <a:lstStyle>
            <a:lvl1pPr>
              <a:defRPr/>
            </a:lvl1pPr>
          </a:lstStyle>
          <a:p>
            <a:pPr lvl="0"/>
            <a:r>
              <a:rPr lang="nl-NL" noProof="0"/>
              <a:t>Pag. nr</a:t>
            </a:r>
          </a:p>
        </p:txBody>
      </p:sp>
      <p:sp>
        <p:nvSpPr>
          <p:cNvPr id="97" name="Text Placeholder 69">
            <a:extLst>
              <a:ext uri="{FF2B5EF4-FFF2-40B4-BE49-F238E27FC236}">
                <a16:creationId xmlns:a16="http://schemas.microsoft.com/office/drawing/2014/main" id="{32E14DC2-CFA7-4DCA-975A-EA7064F1FD64}"/>
              </a:ext>
            </a:extLst>
          </p:cNvPr>
          <p:cNvSpPr>
            <a:spLocks noGrp="1"/>
          </p:cNvSpPr>
          <p:nvPr>
            <p:ph type="body" sz="quarter" idx="33" hasCustomPrompt="1"/>
          </p:nvPr>
        </p:nvSpPr>
        <p:spPr>
          <a:xfrm>
            <a:off x="4352133" y="4758433"/>
            <a:ext cx="3487736" cy="182025"/>
          </a:xfrm>
        </p:spPr>
        <p:txBody>
          <a:bodyPr/>
          <a:lstStyle>
            <a:lvl1pPr>
              <a:defRPr lang="nl-NL" dirty="0"/>
            </a:lvl1pPr>
          </a:lstStyle>
          <a:p>
            <a:pPr lvl="0"/>
            <a:r>
              <a:rPr lang="nl-NL" noProof="0"/>
              <a:t>Hoofdstuk 11</a:t>
            </a:r>
          </a:p>
        </p:txBody>
      </p:sp>
      <p:sp>
        <p:nvSpPr>
          <p:cNvPr id="98" name="Text Placeholder 69">
            <a:extLst>
              <a:ext uri="{FF2B5EF4-FFF2-40B4-BE49-F238E27FC236}">
                <a16:creationId xmlns:a16="http://schemas.microsoft.com/office/drawing/2014/main" id="{D49BF941-7F00-4B06-8E45-33BE1009DF93}"/>
              </a:ext>
            </a:extLst>
          </p:cNvPr>
          <p:cNvSpPr>
            <a:spLocks noGrp="1"/>
          </p:cNvSpPr>
          <p:nvPr>
            <p:ph type="body" sz="quarter" idx="34" hasCustomPrompt="1"/>
          </p:nvPr>
        </p:nvSpPr>
        <p:spPr>
          <a:xfrm>
            <a:off x="8008939" y="4758433"/>
            <a:ext cx="745133" cy="182025"/>
          </a:xfrm>
        </p:spPr>
        <p:txBody>
          <a:bodyPr/>
          <a:lstStyle>
            <a:lvl1pPr>
              <a:defRPr/>
            </a:lvl1pPr>
          </a:lstStyle>
          <a:p>
            <a:pPr lvl="0"/>
            <a:r>
              <a:rPr lang="nl-NL" noProof="0"/>
              <a:t>Pag. nr</a:t>
            </a:r>
          </a:p>
        </p:txBody>
      </p:sp>
    </p:spTree>
    <p:extLst>
      <p:ext uri="{BB962C8B-B14F-4D97-AF65-F5344CB8AC3E}">
        <p14:creationId xmlns:p14="http://schemas.microsoft.com/office/powerpoint/2010/main" val="307660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20 item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5B0EBD-A56F-4CB0-BDEA-29362D05845C}"/>
              </a:ext>
            </a:extLst>
          </p:cNvPr>
          <p:cNvSpPr/>
          <p:nvPr userDrawn="1"/>
        </p:nvSpPr>
        <p:spPr>
          <a:xfrm>
            <a:off x="695325" y="5295157"/>
            <a:ext cx="8972351" cy="726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tangle 65">
            <a:extLst>
              <a:ext uri="{FF2B5EF4-FFF2-40B4-BE49-F238E27FC236}">
                <a16:creationId xmlns:a16="http://schemas.microsoft.com/office/drawing/2014/main" id="{316A6547-0A3B-4CD6-8C3D-34A215A77A8E}"/>
              </a:ext>
            </a:extLst>
          </p:cNvPr>
          <p:cNvSpPr/>
          <p:nvPr userDrawn="1"/>
        </p:nvSpPr>
        <p:spPr>
          <a:xfrm>
            <a:off x="9826426" y="549275"/>
            <a:ext cx="1670249" cy="5472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pic>
        <p:nvPicPr>
          <p:cNvPr id="68" name="Picture 67" descr="A close-up of a feather&#10;&#10;Description automatically generated with low confidence">
            <a:extLst>
              <a:ext uri="{FF2B5EF4-FFF2-40B4-BE49-F238E27FC236}">
                <a16:creationId xmlns:a16="http://schemas.microsoft.com/office/drawing/2014/main" id="{11A175E1-1AC3-4A1D-B6B8-73DB96817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8350" y="222504"/>
            <a:ext cx="5486400" cy="6858000"/>
          </a:xfrm>
          <a:prstGeom prst="rect">
            <a:avLst/>
          </a:prstGeom>
        </p:spPr>
      </p:pic>
      <p:sp>
        <p:nvSpPr>
          <p:cNvPr id="2" name="Title 1">
            <a:extLst>
              <a:ext uri="{FF2B5EF4-FFF2-40B4-BE49-F238E27FC236}">
                <a16:creationId xmlns:a16="http://schemas.microsoft.com/office/drawing/2014/main" id="{6BF641B3-49B0-48A2-AD90-B519ADF8063D}"/>
              </a:ext>
            </a:extLst>
          </p:cNvPr>
          <p:cNvSpPr>
            <a:spLocks noGrp="1"/>
          </p:cNvSpPr>
          <p:nvPr>
            <p:ph type="title" hasCustomPrompt="1"/>
          </p:nvPr>
        </p:nvSpPr>
        <p:spPr>
          <a:xfrm>
            <a:off x="695328" y="464364"/>
            <a:ext cx="2742603" cy="628372"/>
          </a:xfrm>
        </p:spPr>
        <p:txBody>
          <a:bodyPr/>
          <a:lstStyle>
            <a:lvl1pPr>
              <a:defRPr sz="4000">
                <a:solidFill>
                  <a:schemeClr val="tx2"/>
                </a:solidFill>
              </a:defRPr>
            </a:lvl1pPr>
          </a:lstStyle>
          <a:p>
            <a:r>
              <a:rPr lang="nl-NL" noProof="0"/>
              <a:t>Inhoud</a:t>
            </a:r>
          </a:p>
        </p:txBody>
      </p:sp>
      <p:sp>
        <p:nvSpPr>
          <p:cNvPr id="3" name="Date Placeholder 2">
            <a:extLst>
              <a:ext uri="{FF2B5EF4-FFF2-40B4-BE49-F238E27FC236}">
                <a16:creationId xmlns:a16="http://schemas.microsoft.com/office/drawing/2014/main" id="{A660EDA5-25AD-4A17-9BC6-5D56B44151F6}"/>
              </a:ext>
            </a:extLst>
          </p:cNvPr>
          <p:cNvSpPr>
            <a:spLocks noGrp="1"/>
          </p:cNvSpPr>
          <p:nvPr>
            <p:ph type="dt" sz="half" idx="10"/>
          </p:nvPr>
        </p:nvSpPr>
        <p:spPr/>
        <p:txBody>
          <a:bodyPr/>
          <a:lstStyle/>
          <a:p>
            <a:fld id="{B3C6A497-53DD-403C-88F4-A595185A2F64}" type="datetime1">
              <a:rPr lang="nl-NL" noProof="0" smtClean="0"/>
              <a:t>9-10-2025</a:t>
            </a:fld>
            <a:endParaRPr lang="nl-NL" noProof="0"/>
          </a:p>
        </p:txBody>
      </p:sp>
      <p:sp>
        <p:nvSpPr>
          <p:cNvPr id="4" name="Footer Placeholder 3">
            <a:extLst>
              <a:ext uri="{FF2B5EF4-FFF2-40B4-BE49-F238E27FC236}">
                <a16:creationId xmlns:a16="http://schemas.microsoft.com/office/drawing/2014/main" id="{BA4FFD57-FEED-4784-88D4-112B2BE2304D}"/>
              </a:ext>
            </a:extLst>
          </p:cNvPr>
          <p:cNvSpPr>
            <a:spLocks noGrp="1"/>
          </p:cNvSpPr>
          <p:nvPr>
            <p:ph type="ftr" sz="quarter" idx="11"/>
          </p:nvPr>
        </p:nvSpPr>
        <p:spPr/>
        <p:txBody>
          <a:bodyPr/>
          <a:lstStyle/>
          <a:p>
            <a:r>
              <a:rPr lang="nl-NL" noProof="0"/>
              <a:t>M250857 | Draagvlakonderzoek | Vogelbescherming Nederland</a:t>
            </a:r>
          </a:p>
        </p:txBody>
      </p:sp>
      <p:sp>
        <p:nvSpPr>
          <p:cNvPr id="5" name="Slide Number Placeholder 4">
            <a:extLst>
              <a:ext uri="{FF2B5EF4-FFF2-40B4-BE49-F238E27FC236}">
                <a16:creationId xmlns:a16="http://schemas.microsoft.com/office/drawing/2014/main" id="{5E3B0EBE-5E0A-4159-A3B7-E381665D9A40}"/>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pic>
        <p:nvPicPr>
          <p:cNvPr id="7" name="Graphic 6">
            <a:extLst>
              <a:ext uri="{FF2B5EF4-FFF2-40B4-BE49-F238E27FC236}">
                <a16:creationId xmlns:a16="http://schemas.microsoft.com/office/drawing/2014/main" id="{B8F77048-1084-41C3-BE77-85EACDAF07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4075" y="5467819"/>
            <a:ext cx="1147572" cy="382354"/>
          </a:xfrm>
          <a:prstGeom prst="rect">
            <a:avLst/>
          </a:prstGeom>
        </p:spPr>
      </p:pic>
      <p:grpSp>
        <p:nvGrpSpPr>
          <p:cNvPr id="9" name="Group 8">
            <a:extLst>
              <a:ext uri="{FF2B5EF4-FFF2-40B4-BE49-F238E27FC236}">
                <a16:creationId xmlns:a16="http://schemas.microsoft.com/office/drawing/2014/main" id="{284451F0-9713-43B5-9AEE-84E804659664}"/>
              </a:ext>
            </a:extLst>
          </p:cNvPr>
          <p:cNvGrpSpPr/>
          <p:nvPr userDrawn="1"/>
        </p:nvGrpSpPr>
        <p:grpSpPr>
          <a:xfrm>
            <a:off x="695325" y="-378000"/>
            <a:ext cx="10801350" cy="180000"/>
            <a:chOff x="695325" y="-754380"/>
            <a:chExt cx="10801350" cy="8244840"/>
          </a:xfrm>
        </p:grpSpPr>
        <p:cxnSp>
          <p:nvCxnSpPr>
            <p:cNvPr id="10" name="Straight Connector 9">
              <a:extLst>
                <a:ext uri="{FF2B5EF4-FFF2-40B4-BE49-F238E27FC236}">
                  <a16:creationId xmlns:a16="http://schemas.microsoft.com/office/drawing/2014/main" id="{72793FA4-DAD2-405D-8A29-FC892A3BAB58}"/>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962618-F659-4923-A4B4-6D606A35E17C}"/>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BE74E50-C72A-4C63-BCF1-E61C21B53975}"/>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7AFED2-B921-4B92-8E80-6AB1135A074E}"/>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164CB4-B859-4B1B-95C4-D614C312AF28}"/>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DC8111-A01C-4028-BDCE-185C8EB4CBFA}"/>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89CAC8-7C2C-407F-BA2D-39631F5682C6}"/>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003B02-1F5E-4A0C-AE5C-9977B6EA92DD}"/>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7AA482-4C72-4B17-8A54-9D84AA767D1C}"/>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DF445D-9997-44AF-9CD8-5C8C4AC700C5}"/>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0B1970-C99C-4F15-9162-79787FAE55BA}"/>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0D9086-7169-4565-B741-F0B58A4F6E38}"/>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CEF8F4-0282-4D30-AA84-90D73F71FC13}"/>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4A8AF12-7482-4243-BCF1-20E09399B02D}"/>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F614FD8-BCD3-4603-8261-79643F7194EE}"/>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616341-639B-4B13-A910-3CE0FE01DC8F}"/>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D10D3DA-EBA1-4B59-B42B-E62682A882C7}"/>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EA1B0E4-1F5D-4B47-9F3C-103079869F57}"/>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155076-7DD5-4B82-870B-3772086FD429}"/>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13CD328-AD18-4D52-98B6-C39FB9F89C3A}"/>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1584BAD-78DD-42A5-9312-B34AABDF4107}"/>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DA25618-1C45-448B-AA6A-508F37C13190}"/>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77BD6B9-3AA1-4027-9870-7F87B96974E6}"/>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EC0EC7A-39EF-4EBA-9140-A98D4E3D756C}"/>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BBC9BFB4-CB14-4484-B930-2B393D01D9F4}"/>
              </a:ext>
            </a:extLst>
          </p:cNvPr>
          <p:cNvGrpSpPr/>
          <p:nvPr userDrawn="1"/>
        </p:nvGrpSpPr>
        <p:grpSpPr>
          <a:xfrm>
            <a:off x="-379240" y="549275"/>
            <a:ext cx="180000" cy="5478222"/>
            <a:chOff x="695325" y="549275"/>
            <a:chExt cx="10803731" cy="5478222"/>
          </a:xfrm>
        </p:grpSpPr>
        <p:cxnSp>
          <p:nvCxnSpPr>
            <p:cNvPr id="35" name="Straight Connector 34">
              <a:extLst>
                <a:ext uri="{FF2B5EF4-FFF2-40B4-BE49-F238E27FC236}">
                  <a16:creationId xmlns:a16="http://schemas.microsoft.com/office/drawing/2014/main" id="{6C37B85D-6574-419D-BA31-03C4B65DA977}"/>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5F8EE4-A6D6-4B98-BB16-B0C6E8712EFA}"/>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81236E0-2C4C-48C7-938A-331CDAAD95C9}"/>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716069-D392-47CF-A40C-4DD74C66FF82}"/>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26503D-6463-4468-ACB2-61267F102711}"/>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A181D6-6993-471A-BBDC-58019CE24085}"/>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40B9BCB-1102-4A97-ACE6-77B6E615E960}"/>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DD0F1EC-FB70-4685-9076-D546ABCCC318}"/>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53C262F-5DF6-46B9-9B83-E550C1363E31}"/>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544E31-7934-433A-A8E3-FBCA85AAB591}"/>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A53823-A245-43D4-BCD7-F193E1420DA1}"/>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EEE2D97-A75E-458A-AA2B-8267CE445890}"/>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37B1F4C-7863-4BF9-9111-94B1DE0CA8D6}"/>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C8C3DBD-AB9F-4ECC-8982-C6C1FA3180AD}"/>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7718AEA-DB09-4999-9957-FD2BAF2B7D50}"/>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3F13467-0F79-4066-A549-C0BAAE9A56DF}"/>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4E8F1CA-46E2-42C9-A9A7-3F9AA4DC1AE2}"/>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E9DCCD-4F31-4DD1-8640-68CD7468C3C7}"/>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48B44ED-0F20-4414-9759-7E4F13F9D7D0}"/>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3E8CFCA-2A72-417A-BF3F-DB54BF62BF9B}"/>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CC604FB-A1FA-461D-9C98-A53ED4907EB4}"/>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EE3C03B-0CE2-4EA5-AA38-73F6ECC86AC4}"/>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48C9C7F-1D44-4DB4-A94C-F56D42E35597}"/>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0DFCEB-5345-4F77-B471-E652855B08F2}"/>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951C688-1E6B-4CDB-8908-A2EBCF857FD8}"/>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FB4522-C40C-49B3-B4A7-2A62D0D548CE}"/>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5B3CC1-D352-4E4E-909B-0FEF4C3D4C91}"/>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DF6E43C-D8C0-434A-8A8C-03B295FB3D82}"/>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6C9A049-5BE1-4028-AF49-A98F4ABE593B}"/>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7E9DA47-93C0-42B0-82D0-79BE3F48F957}"/>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E28AC14-BB1A-43CF-9E9B-785FF2587E44}"/>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0" name="Text Placeholder 69">
            <a:extLst>
              <a:ext uri="{FF2B5EF4-FFF2-40B4-BE49-F238E27FC236}">
                <a16:creationId xmlns:a16="http://schemas.microsoft.com/office/drawing/2014/main" id="{00B7CE56-E169-4CB8-B3E6-4FD42AADFCCC}"/>
              </a:ext>
            </a:extLst>
          </p:cNvPr>
          <p:cNvSpPr>
            <a:spLocks noGrp="1"/>
          </p:cNvSpPr>
          <p:nvPr>
            <p:ph type="body" sz="quarter" idx="13" hasCustomPrompt="1"/>
          </p:nvPr>
        </p:nvSpPr>
        <p:spPr>
          <a:xfrm>
            <a:off x="695325" y="1453228"/>
            <a:ext cx="3487736" cy="182025"/>
          </a:xfrm>
        </p:spPr>
        <p:txBody>
          <a:bodyPr/>
          <a:lstStyle>
            <a:lvl1pPr>
              <a:defRPr/>
            </a:lvl1pPr>
          </a:lstStyle>
          <a:p>
            <a:pPr lvl="0"/>
            <a:r>
              <a:rPr lang="nl-NL" noProof="0"/>
              <a:t>Hoofdstuk 1</a:t>
            </a:r>
          </a:p>
        </p:txBody>
      </p:sp>
      <p:sp>
        <p:nvSpPr>
          <p:cNvPr id="71" name="Text Placeholder 69">
            <a:extLst>
              <a:ext uri="{FF2B5EF4-FFF2-40B4-BE49-F238E27FC236}">
                <a16:creationId xmlns:a16="http://schemas.microsoft.com/office/drawing/2014/main" id="{17132ADE-26A2-447B-93C5-996AE61621E9}"/>
              </a:ext>
            </a:extLst>
          </p:cNvPr>
          <p:cNvSpPr>
            <a:spLocks noGrp="1"/>
          </p:cNvSpPr>
          <p:nvPr>
            <p:ph type="body" sz="quarter" idx="14" hasCustomPrompt="1"/>
          </p:nvPr>
        </p:nvSpPr>
        <p:spPr>
          <a:xfrm>
            <a:off x="4352131" y="1453228"/>
            <a:ext cx="745133" cy="182025"/>
          </a:xfrm>
        </p:spPr>
        <p:txBody>
          <a:bodyPr/>
          <a:lstStyle>
            <a:lvl1pPr>
              <a:defRPr/>
            </a:lvl1pPr>
          </a:lstStyle>
          <a:p>
            <a:pPr lvl="0"/>
            <a:r>
              <a:rPr lang="nl-NL" noProof="0"/>
              <a:t>Pag. nr</a:t>
            </a:r>
          </a:p>
        </p:txBody>
      </p:sp>
      <p:sp>
        <p:nvSpPr>
          <p:cNvPr id="72" name="Text Placeholder 69">
            <a:extLst>
              <a:ext uri="{FF2B5EF4-FFF2-40B4-BE49-F238E27FC236}">
                <a16:creationId xmlns:a16="http://schemas.microsoft.com/office/drawing/2014/main" id="{9B53CD97-E405-491E-8979-15B38E61819D}"/>
              </a:ext>
            </a:extLst>
          </p:cNvPr>
          <p:cNvSpPr>
            <a:spLocks noGrp="1"/>
          </p:cNvSpPr>
          <p:nvPr>
            <p:ph type="body" sz="quarter" idx="15" hasCustomPrompt="1"/>
          </p:nvPr>
        </p:nvSpPr>
        <p:spPr>
          <a:xfrm>
            <a:off x="695325" y="1819510"/>
            <a:ext cx="3487736" cy="182025"/>
          </a:xfrm>
        </p:spPr>
        <p:txBody>
          <a:bodyPr/>
          <a:lstStyle>
            <a:lvl1pPr>
              <a:defRPr/>
            </a:lvl1pPr>
          </a:lstStyle>
          <a:p>
            <a:pPr lvl="0"/>
            <a:r>
              <a:rPr lang="nl-NL" noProof="0"/>
              <a:t>Hoofdstuk 2</a:t>
            </a:r>
          </a:p>
        </p:txBody>
      </p:sp>
      <p:sp>
        <p:nvSpPr>
          <p:cNvPr id="73" name="Text Placeholder 69">
            <a:extLst>
              <a:ext uri="{FF2B5EF4-FFF2-40B4-BE49-F238E27FC236}">
                <a16:creationId xmlns:a16="http://schemas.microsoft.com/office/drawing/2014/main" id="{272F5D89-652C-4DDB-87B2-AB1828F6797E}"/>
              </a:ext>
            </a:extLst>
          </p:cNvPr>
          <p:cNvSpPr>
            <a:spLocks noGrp="1"/>
          </p:cNvSpPr>
          <p:nvPr>
            <p:ph type="body" sz="quarter" idx="16" hasCustomPrompt="1"/>
          </p:nvPr>
        </p:nvSpPr>
        <p:spPr>
          <a:xfrm>
            <a:off x="4352131" y="1819510"/>
            <a:ext cx="745133" cy="182025"/>
          </a:xfrm>
        </p:spPr>
        <p:txBody>
          <a:bodyPr/>
          <a:lstStyle>
            <a:lvl1pPr>
              <a:defRPr/>
            </a:lvl1pPr>
          </a:lstStyle>
          <a:p>
            <a:pPr lvl="0"/>
            <a:r>
              <a:rPr lang="nl-NL" noProof="0"/>
              <a:t>Pag. nr</a:t>
            </a:r>
          </a:p>
        </p:txBody>
      </p:sp>
      <p:sp>
        <p:nvSpPr>
          <p:cNvPr id="74" name="Text Placeholder 69">
            <a:extLst>
              <a:ext uri="{FF2B5EF4-FFF2-40B4-BE49-F238E27FC236}">
                <a16:creationId xmlns:a16="http://schemas.microsoft.com/office/drawing/2014/main" id="{ECD8B46E-6C2D-4B2A-8A55-4A6491FE70DE}"/>
              </a:ext>
            </a:extLst>
          </p:cNvPr>
          <p:cNvSpPr>
            <a:spLocks noGrp="1"/>
          </p:cNvSpPr>
          <p:nvPr>
            <p:ph type="body" sz="quarter" idx="17" hasCustomPrompt="1"/>
          </p:nvPr>
        </p:nvSpPr>
        <p:spPr>
          <a:xfrm>
            <a:off x="695325" y="2185048"/>
            <a:ext cx="3487736" cy="182025"/>
          </a:xfrm>
        </p:spPr>
        <p:txBody>
          <a:bodyPr/>
          <a:lstStyle>
            <a:lvl1pPr>
              <a:defRPr/>
            </a:lvl1pPr>
          </a:lstStyle>
          <a:p>
            <a:pPr lvl="0"/>
            <a:r>
              <a:rPr lang="nl-NL" noProof="0"/>
              <a:t>Hoofdstuk 3</a:t>
            </a:r>
          </a:p>
        </p:txBody>
      </p:sp>
      <p:sp>
        <p:nvSpPr>
          <p:cNvPr id="75" name="Text Placeholder 69">
            <a:extLst>
              <a:ext uri="{FF2B5EF4-FFF2-40B4-BE49-F238E27FC236}">
                <a16:creationId xmlns:a16="http://schemas.microsoft.com/office/drawing/2014/main" id="{64F9D367-684A-4C1C-8A8F-0E7995D8711D}"/>
              </a:ext>
            </a:extLst>
          </p:cNvPr>
          <p:cNvSpPr>
            <a:spLocks noGrp="1"/>
          </p:cNvSpPr>
          <p:nvPr>
            <p:ph type="body" sz="quarter" idx="18" hasCustomPrompt="1"/>
          </p:nvPr>
        </p:nvSpPr>
        <p:spPr>
          <a:xfrm>
            <a:off x="4352131" y="2185048"/>
            <a:ext cx="745133" cy="182025"/>
          </a:xfrm>
        </p:spPr>
        <p:txBody>
          <a:bodyPr/>
          <a:lstStyle>
            <a:lvl1pPr>
              <a:defRPr/>
            </a:lvl1pPr>
          </a:lstStyle>
          <a:p>
            <a:pPr lvl="0"/>
            <a:r>
              <a:rPr lang="nl-NL" noProof="0"/>
              <a:t>Pag. nr</a:t>
            </a:r>
          </a:p>
        </p:txBody>
      </p:sp>
      <p:sp>
        <p:nvSpPr>
          <p:cNvPr id="76" name="Text Placeholder 69">
            <a:extLst>
              <a:ext uri="{FF2B5EF4-FFF2-40B4-BE49-F238E27FC236}">
                <a16:creationId xmlns:a16="http://schemas.microsoft.com/office/drawing/2014/main" id="{D8635006-D2B4-4A64-AE1C-923B467B3493}"/>
              </a:ext>
            </a:extLst>
          </p:cNvPr>
          <p:cNvSpPr>
            <a:spLocks noGrp="1"/>
          </p:cNvSpPr>
          <p:nvPr>
            <p:ph type="body" sz="quarter" idx="19" hasCustomPrompt="1"/>
          </p:nvPr>
        </p:nvSpPr>
        <p:spPr>
          <a:xfrm>
            <a:off x="695325" y="2551330"/>
            <a:ext cx="3487736" cy="182025"/>
          </a:xfrm>
        </p:spPr>
        <p:txBody>
          <a:bodyPr/>
          <a:lstStyle>
            <a:lvl1pPr>
              <a:defRPr/>
            </a:lvl1pPr>
          </a:lstStyle>
          <a:p>
            <a:pPr lvl="0"/>
            <a:r>
              <a:rPr lang="nl-NL" noProof="0"/>
              <a:t>Hoofdstuk 4</a:t>
            </a:r>
          </a:p>
        </p:txBody>
      </p:sp>
      <p:sp>
        <p:nvSpPr>
          <p:cNvPr id="77" name="Text Placeholder 69">
            <a:extLst>
              <a:ext uri="{FF2B5EF4-FFF2-40B4-BE49-F238E27FC236}">
                <a16:creationId xmlns:a16="http://schemas.microsoft.com/office/drawing/2014/main" id="{E609D92D-9C51-4EBD-A840-E62D19430CC9}"/>
              </a:ext>
            </a:extLst>
          </p:cNvPr>
          <p:cNvSpPr>
            <a:spLocks noGrp="1"/>
          </p:cNvSpPr>
          <p:nvPr>
            <p:ph type="body" sz="quarter" idx="20" hasCustomPrompt="1"/>
          </p:nvPr>
        </p:nvSpPr>
        <p:spPr>
          <a:xfrm>
            <a:off x="4352131" y="2551330"/>
            <a:ext cx="745133" cy="182025"/>
          </a:xfrm>
        </p:spPr>
        <p:txBody>
          <a:bodyPr/>
          <a:lstStyle>
            <a:lvl1pPr>
              <a:defRPr/>
            </a:lvl1pPr>
          </a:lstStyle>
          <a:p>
            <a:pPr lvl="0"/>
            <a:r>
              <a:rPr lang="nl-NL" noProof="0"/>
              <a:t>Pag. nr</a:t>
            </a:r>
          </a:p>
        </p:txBody>
      </p:sp>
      <p:sp>
        <p:nvSpPr>
          <p:cNvPr id="78" name="Text Placeholder 69">
            <a:extLst>
              <a:ext uri="{FF2B5EF4-FFF2-40B4-BE49-F238E27FC236}">
                <a16:creationId xmlns:a16="http://schemas.microsoft.com/office/drawing/2014/main" id="{6DFD55DD-6AC5-41E0-8330-73710629F22C}"/>
              </a:ext>
            </a:extLst>
          </p:cNvPr>
          <p:cNvSpPr>
            <a:spLocks noGrp="1"/>
          </p:cNvSpPr>
          <p:nvPr>
            <p:ph type="body" sz="quarter" idx="21" hasCustomPrompt="1"/>
          </p:nvPr>
        </p:nvSpPr>
        <p:spPr>
          <a:xfrm>
            <a:off x="695325" y="2925991"/>
            <a:ext cx="3487736" cy="182025"/>
          </a:xfrm>
        </p:spPr>
        <p:txBody>
          <a:bodyPr/>
          <a:lstStyle>
            <a:lvl1pPr>
              <a:defRPr/>
            </a:lvl1pPr>
          </a:lstStyle>
          <a:p>
            <a:pPr lvl="0"/>
            <a:r>
              <a:rPr lang="nl-NL" noProof="0"/>
              <a:t>Hoofdstuk 5</a:t>
            </a:r>
          </a:p>
        </p:txBody>
      </p:sp>
      <p:sp>
        <p:nvSpPr>
          <p:cNvPr id="79" name="Text Placeholder 69">
            <a:extLst>
              <a:ext uri="{FF2B5EF4-FFF2-40B4-BE49-F238E27FC236}">
                <a16:creationId xmlns:a16="http://schemas.microsoft.com/office/drawing/2014/main" id="{9A266C35-7372-41F4-BCC6-0C5B8220AA67}"/>
              </a:ext>
            </a:extLst>
          </p:cNvPr>
          <p:cNvSpPr>
            <a:spLocks noGrp="1"/>
          </p:cNvSpPr>
          <p:nvPr>
            <p:ph type="body" sz="quarter" idx="22" hasCustomPrompt="1"/>
          </p:nvPr>
        </p:nvSpPr>
        <p:spPr>
          <a:xfrm>
            <a:off x="4352131" y="2925991"/>
            <a:ext cx="745133" cy="182025"/>
          </a:xfrm>
        </p:spPr>
        <p:txBody>
          <a:bodyPr/>
          <a:lstStyle>
            <a:lvl1pPr>
              <a:defRPr/>
            </a:lvl1pPr>
          </a:lstStyle>
          <a:p>
            <a:pPr lvl="0"/>
            <a:r>
              <a:rPr lang="nl-NL" noProof="0"/>
              <a:t>Pag. nr</a:t>
            </a:r>
          </a:p>
        </p:txBody>
      </p:sp>
      <p:sp>
        <p:nvSpPr>
          <p:cNvPr id="80" name="Text Placeholder 69">
            <a:extLst>
              <a:ext uri="{FF2B5EF4-FFF2-40B4-BE49-F238E27FC236}">
                <a16:creationId xmlns:a16="http://schemas.microsoft.com/office/drawing/2014/main" id="{621E4F31-76D8-4B33-B265-3AC71A839378}"/>
              </a:ext>
            </a:extLst>
          </p:cNvPr>
          <p:cNvSpPr>
            <a:spLocks noGrp="1"/>
          </p:cNvSpPr>
          <p:nvPr>
            <p:ph type="body" sz="quarter" idx="23" hasCustomPrompt="1"/>
          </p:nvPr>
        </p:nvSpPr>
        <p:spPr>
          <a:xfrm>
            <a:off x="695325" y="3292273"/>
            <a:ext cx="3487736" cy="182025"/>
          </a:xfrm>
        </p:spPr>
        <p:txBody>
          <a:bodyPr/>
          <a:lstStyle>
            <a:lvl1pPr>
              <a:defRPr/>
            </a:lvl1pPr>
          </a:lstStyle>
          <a:p>
            <a:pPr lvl="0"/>
            <a:r>
              <a:rPr lang="nl-NL" noProof="0"/>
              <a:t>Hoofdstuk 6</a:t>
            </a:r>
          </a:p>
        </p:txBody>
      </p:sp>
      <p:sp>
        <p:nvSpPr>
          <p:cNvPr id="81" name="Text Placeholder 69">
            <a:extLst>
              <a:ext uri="{FF2B5EF4-FFF2-40B4-BE49-F238E27FC236}">
                <a16:creationId xmlns:a16="http://schemas.microsoft.com/office/drawing/2014/main" id="{69869291-E71F-4E51-B1B9-ACD66CFE92DF}"/>
              </a:ext>
            </a:extLst>
          </p:cNvPr>
          <p:cNvSpPr>
            <a:spLocks noGrp="1"/>
          </p:cNvSpPr>
          <p:nvPr>
            <p:ph type="body" sz="quarter" idx="24" hasCustomPrompt="1"/>
          </p:nvPr>
        </p:nvSpPr>
        <p:spPr>
          <a:xfrm>
            <a:off x="4352131" y="3292273"/>
            <a:ext cx="745133" cy="182025"/>
          </a:xfrm>
        </p:spPr>
        <p:txBody>
          <a:bodyPr/>
          <a:lstStyle>
            <a:lvl1pPr>
              <a:defRPr/>
            </a:lvl1pPr>
          </a:lstStyle>
          <a:p>
            <a:pPr lvl="0"/>
            <a:r>
              <a:rPr lang="nl-NL" noProof="0"/>
              <a:t>Pag. nr</a:t>
            </a:r>
          </a:p>
        </p:txBody>
      </p:sp>
      <p:sp>
        <p:nvSpPr>
          <p:cNvPr id="82" name="Text Placeholder 69">
            <a:extLst>
              <a:ext uri="{FF2B5EF4-FFF2-40B4-BE49-F238E27FC236}">
                <a16:creationId xmlns:a16="http://schemas.microsoft.com/office/drawing/2014/main" id="{1849D7AF-BF59-4B49-A5AE-1B8EA67D3C8E}"/>
              </a:ext>
            </a:extLst>
          </p:cNvPr>
          <p:cNvSpPr>
            <a:spLocks noGrp="1"/>
          </p:cNvSpPr>
          <p:nvPr>
            <p:ph type="body" sz="quarter" idx="25" hasCustomPrompt="1"/>
          </p:nvPr>
        </p:nvSpPr>
        <p:spPr>
          <a:xfrm>
            <a:off x="695325" y="3657811"/>
            <a:ext cx="3487736" cy="182025"/>
          </a:xfrm>
        </p:spPr>
        <p:txBody>
          <a:bodyPr/>
          <a:lstStyle>
            <a:lvl1pPr>
              <a:defRPr/>
            </a:lvl1pPr>
          </a:lstStyle>
          <a:p>
            <a:pPr lvl="0"/>
            <a:r>
              <a:rPr lang="nl-NL" noProof="0"/>
              <a:t>Hoofdstuk 7</a:t>
            </a:r>
          </a:p>
        </p:txBody>
      </p:sp>
      <p:sp>
        <p:nvSpPr>
          <p:cNvPr id="83" name="Text Placeholder 69">
            <a:extLst>
              <a:ext uri="{FF2B5EF4-FFF2-40B4-BE49-F238E27FC236}">
                <a16:creationId xmlns:a16="http://schemas.microsoft.com/office/drawing/2014/main" id="{97EF0E9A-D5B3-420B-8983-8B0CE5EBD933}"/>
              </a:ext>
            </a:extLst>
          </p:cNvPr>
          <p:cNvSpPr>
            <a:spLocks noGrp="1"/>
          </p:cNvSpPr>
          <p:nvPr>
            <p:ph type="body" sz="quarter" idx="26" hasCustomPrompt="1"/>
          </p:nvPr>
        </p:nvSpPr>
        <p:spPr>
          <a:xfrm>
            <a:off x="4352131" y="3657811"/>
            <a:ext cx="745133" cy="182025"/>
          </a:xfrm>
        </p:spPr>
        <p:txBody>
          <a:bodyPr/>
          <a:lstStyle>
            <a:lvl1pPr>
              <a:defRPr/>
            </a:lvl1pPr>
          </a:lstStyle>
          <a:p>
            <a:pPr lvl="0"/>
            <a:r>
              <a:rPr lang="nl-NL" noProof="0"/>
              <a:t>Pag. nr</a:t>
            </a:r>
          </a:p>
        </p:txBody>
      </p:sp>
      <p:sp>
        <p:nvSpPr>
          <p:cNvPr id="84" name="Text Placeholder 69">
            <a:extLst>
              <a:ext uri="{FF2B5EF4-FFF2-40B4-BE49-F238E27FC236}">
                <a16:creationId xmlns:a16="http://schemas.microsoft.com/office/drawing/2014/main" id="{4DE15979-0E2C-49DF-A04C-DFDA3A17E814}"/>
              </a:ext>
            </a:extLst>
          </p:cNvPr>
          <p:cNvSpPr>
            <a:spLocks noGrp="1"/>
          </p:cNvSpPr>
          <p:nvPr>
            <p:ph type="body" sz="quarter" idx="27" hasCustomPrompt="1"/>
          </p:nvPr>
        </p:nvSpPr>
        <p:spPr>
          <a:xfrm>
            <a:off x="695325" y="4024093"/>
            <a:ext cx="3487736" cy="182025"/>
          </a:xfrm>
        </p:spPr>
        <p:txBody>
          <a:bodyPr/>
          <a:lstStyle>
            <a:lvl1pPr>
              <a:defRPr/>
            </a:lvl1pPr>
          </a:lstStyle>
          <a:p>
            <a:pPr lvl="0"/>
            <a:r>
              <a:rPr lang="nl-NL" noProof="0"/>
              <a:t>Hoofdstuk 8</a:t>
            </a:r>
          </a:p>
        </p:txBody>
      </p:sp>
      <p:sp>
        <p:nvSpPr>
          <p:cNvPr id="85" name="Text Placeholder 69">
            <a:extLst>
              <a:ext uri="{FF2B5EF4-FFF2-40B4-BE49-F238E27FC236}">
                <a16:creationId xmlns:a16="http://schemas.microsoft.com/office/drawing/2014/main" id="{1A596FC6-7126-4A76-B55F-4C348D302AAA}"/>
              </a:ext>
            </a:extLst>
          </p:cNvPr>
          <p:cNvSpPr>
            <a:spLocks noGrp="1"/>
          </p:cNvSpPr>
          <p:nvPr>
            <p:ph type="body" sz="quarter" idx="28" hasCustomPrompt="1"/>
          </p:nvPr>
        </p:nvSpPr>
        <p:spPr>
          <a:xfrm>
            <a:off x="4352131" y="4024093"/>
            <a:ext cx="745133" cy="182025"/>
          </a:xfrm>
        </p:spPr>
        <p:txBody>
          <a:bodyPr/>
          <a:lstStyle>
            <a:lvl1pPr>
              <a:defRPr/>
            </a:lvl1pPr>
          </a:lstStyle>
          <a:p>
            <a:pPr lvl="0"/>
            <a:r>
              <a:rPr lang="nl-NL" noProof="0"/>
              <a:t>Pag. nr</a:t>
            </a:r>
          </a:p>
        </p:txBody>
      </p:sp>
      <p:sp>
        <p:nvSpPr>
          <p:cNvPr id="93" name="Text Placeholder 69">
            <a:extLst>
              <a:ext uri="{FF2B5EF4-FFF2-40B4-BE49-F238E27FC236}">
                <a16:creationId xmlns:a16="http://schemas.microsoft.com/office/drawing/2014/main" id="{48DC6EF5-354A-4540-8997-C9838262235D}"/>
              </a:ext>
            </a:extLst>
          </p:cNvPr>
          <p:cNvSpPr>
            <a:spLocks noGrp="1"/>
          </p:cNvSpPr>
          <p:nvPr>
            <p:ph type="body" sz="quarter" idx="29" hasCustomPrompt="1"/>
          </p:nvPr>
        </p:nvSpPr>
        <p:spPr>
          <a:xfrm>
            <a:off x="695325" y="4387103"/>
            <a:ext cx="3487736" cy="182025"/>
          </a:xfrm>
        </p:spPr>
        <p:txBody>
          <a:bodyPr/>
          <a:lstStyle>
            <a:lvl1pPr>
              <a:defRPr/>
            </a:lvl1pPr>
          </a:lstStyle>
          <a:p>
            <a:pPr lvl="0"/>
            <a:r>
              <a:rPr lang="nl-NL" noProof="0"/>
              <a:t>Hoofdstuk 9</a:t>
            </a:r>
          </a:p>
        </p:txBody>
      </p:sp>
      <p:sp>
        <p:nvSpPr>
          <p:cNvPr id="94" name="Text Placeholder 69">
            <a:extLst>
              <a:ext uri="{FF2B5EF4-FFF2-40B4-BE49-F238E27FC236}">
                <a16:creationId xmlns:a16="http://schemas.microsoft.com/office/drawing/2014/main" id="{4CF7181C-9CD2-4D0C-9B2A-B360932EFE70}"/>
              </a:ext>
            </a:extLst>
          </p:cNvPr>
          <p:cNvSpPr>
            <a:spLocks noGrp="1"/>
          </p:cNvSpPr>
          <p:nvPr>
            <p:ph type="body" sz="quarter" idx="30" hasCustomPrompt="1"/>
          </p:nvPr>
        </p:nvSpPr>
        <p:spPr>
          <a:xfrm>
            <a:off x="4352131" y="4387103"/>
            <a:ext cx="745133" cy="182025"/>
          </a:xfrm>
        </p:spPr>
        <p:txBody>
          <a:bodyPr/>
          <a:lstStyle>
            <a:lvl1pPr>
              <a:defRPr/>
            </a:lvl1pPr>
          </a:lstStyle>
          <a:p>
            <a:pPr lvl="0"/>
            <a:r>
              <a:rPr lang="nl-NL" noProof="0"/>
              <a:t>Pag. nr</a:t>
            </a:r>
          </a:p>
        </p:txBody>
      </p:sp>
      <p:sp>
        <p:nvSpPr>
          <p:cNvPr id="95" name="Text Placeholder 69">
            <a:extLst>
              <a:ext uri="{FF2B5EF4-FFF2-40B4-BE49-F238E27FC236}">
                <a16:creationId xmlns:a16="http://schemas.microsoft.com/office/drawing/2014/main" id="{2339FE56-B4F7-4B5B-8F8B-85DE7360481D}"/>
              </a:ext>
            </a:extLst>
          </p:cNvPr>
          <p:cNvSpPr>
            <a:spLocks noGrp="1"/>
          </p:cNvSpPr>
          <p:nvPr>
            <p:ph type="body" sz="quarter" idx="31" hasCustomPrompt="1"/>
          </p:nvPr>
        </p:nvSpPr>
        <p:spPr>
          <a:xfrm>
            <a:off x="695325" y="4752641"/>
            <a:ext cx="3487736" cy="182025"/>
          </a:xfrm>
        </p:spPr>
        <p:txBody>
          <a:bodyPr/>
          <a:lstStyle>
            <a:lvl1pPr>
              <a:defRPr/>
            </a:lvl1pPr>
          </a:lstStyle>
          <a:p>
            <a:pPr lvl="0"/>
            <a:r>
              <a:rPr lang="nl-NL" noProof="0"/>
              <a:t>Hoofdstuk 10</a:t>
            </a:r>
          </a:p>
        </p:txBody>
      </p:sp>
      <p:sp>
        <p:nvSpPr>
          <p:cNvPr id="96" name="Text Placeholder 69">
            <a:extLst>
              <a:ext uri="{FF2B5EF4-FFF2-40B4-BE49-F238E27FC236}">
                <a16:creationId xmlns:a16="http://schemas.microsoft.com/office/drawing/2014/main" id="{97A0A15B-8CD6-4852-8DAA-7914E359FCDE}"/>
              </a:ext>
            </a:extLst>
          </p:cNvPr>
          <p:cNvSpPr>
            <a:spLocks noGrp="1"/>
          </p:cNvSpPr>
          <p:nvPr>
            <p:ph type="body" sz="quarter" idx="32" hasCustomPrompt="1"/>
          </p:nvPr>
        </p:nvSpPr>
        <p:spPr>
          <a:xfrm>
            <a:off x="4352131" y="4752641"/>
            <a:ext cx="745133" cy="182025"/>
          </a:xfrm>
        </p:spPr>
        <p:txBody>
          <a:bodyPr/>
          <a:lstStyle>
            <a:lvl1pPr>
              <a:defRPr/>
            </a:lvl1pPr>
          </a:lstStyle>
          <a:p>
            <a:pPr lvl="0"/>
            <a:r>
              <a:rPr lang="nl-NL" noProof="0"/>
              <a:t>Pag. nr</a:t>
            </a:r>
          </a:p>
        </p:txBody>
      </p:sp>
      <p:sp>
        <p:nvSpPr>
          <p:cNvPr id="89" name="Text Placeholder 69">
            <a:extLst>
              <a:ext uri="{FF2B5EF4-FFF2-40B4-BE49-F238E27FC236}">
                <a16:creationId xmlns:a16="http://schemas.microsoft.com/office/drawing/2014/main" id="{3B99A8F8-2FCE-4538-B618-833A9933B18D}"/>
              </a:ext>
            </a:extLst>
          </p:cNvPr>
          <p:cNvSpPr>
            <a:spLocks noGrp="1"/>
          </p:cNvSpPr>
          <p:nvPr>
            <p:ph type="body" sz="quarter" idx="33" hasCustomPrompt="1"/>
          </p:nvPr>
        </p:nvSpPr>
        <p:spPr>
          <a:xfrm>
            <a:off x="5279877" y="1453228"/>
            <a:ext cx="3487736" cy="182025"/>
          </a:xfrm>
        </p:spPr>
        <p:txBody>
          <a:bodyPr/>
          <a:lstStyle>
            <a:lvl1pPr>
              <a:defRPr/>
            </a:lvl1pPr>
          </a:lstStyle>
          <a:p>
            <a:pPr lvl="0"/>
            <a:r>
              <a:rPr lang="nl-NL" noProof="0"/>
              <a:t>Hoofdstuk 11</a:t>
            </a:r>
          </a:p>
        </p:txBody>
      </p:sp>
      <p:sp>
        <p:nvSpPr>
          <p:cNvPr id="90" name="Text Placeholder 69">
            <a:extLst>
              <a:ext uri="{FF2B5EF4-FFF2-40B4-BE49-F238E27FC236}">
                <a16:creationId xmlns:a16="http://schemas.microsoft.com/office/drawing/2014/main" id="{0C11650F-66B9-4C96-83B6-E704FB7D9583}"/>
              </a:ext>
            </a:extLst>
          </p:cNvPr>
          <p:cNvSpPr>
            <a:spLocks noGrp="1"/>
          </p:cNvSpPr>
          <p:nvPr>
            <p:ph type="body" sz="quarter" idx="34" hasCustomPrompt="1"/>
          </p:nvPr>
        </p:nvSpPr>
        <p:spPr>
          <a:xfrm>
            <a:off x="8936683" y="1453228"/>
            <a:ext cx="745133" cy="182025"/>
          </a:xfrm>
        </p:spPr>
        <p:txBody>
          <a:bodyPr/>
          <a:lstStyle>
            <a:lvl1pPr>
              <a:defRPr/>
            </a:lvl1pPr>
          </a:lstStyle>
          <a:p>
            <a:pPr lvl="0"/>
            <a:r>
              <a:rPr lang="nl-NL" noProof="0"/>
              <a:t>Pag. nr</a:t>
            </a:r>
          </a:p>
        </p:txBody>
      </p:sp>
      <p:sp>
        <p:nvSpPr>
          <p:cNvPr id="91" name="Text Placeholder 69">
            <a:extLst>
              <a:ext uri="{FF2B5EF4-FFF2-40B4-BE49-F238E27FC236}">
                <a16:creationId xmlns:a16="http://schemas.microsoft.com/office/drawing/2014/main" id="{9F7E5CDC-4996-43DA-B155-FB1872BD1E46}"/>
              </a:ext>
            </a:extLst>
          </p:cNvPr>
          <p:cNvSpPr>
            <a:spLocks noGrp="1"/>
          </p:cNvSpPr>
          <p:nvPr>
            <p:ph type="body" sz="quarter" idx="35" hasCustomPrompt="1"/>
          </p:nvPr>
        </p:nvSpPr>
        <p:spPr>
          <a:xfrm>
            <a:off x="5279877" y="1819510"/>
            <a:ext cx="3487736" cy="182025"/>
          </a:xfrm>
        </p:spPr>
        <p:txBody>
          <a:bodyPr/>
          <a:lstStyle>
            <a:lvl1pPr>
              <a:defRPr/>
            </a:lvl1pPr>
          </a:lstStyle>
          <a:p>
            <a:pPr lvl="0"/>
            <a:r>
              <a:rPr lang="nl-NL" noProof="0"/>
              <a:t>Hoofdstuk 12</a:t>
            </a:r>
          </a:p>
        </p:txBody>
      </p:sp>
      <p:sp>
        <p:nvSpPr>
          <p:cNvPr id="92" name="Text Placeholder 69">
            <a:extLst>
              <a:ext uri="{FF2B5EF4-FFF2-40B4-BE49-F238E27FC236}">
                <a16:creationId xmlns:a16="http://schemas.microsoft.com/office/drawing/2014/main" id="{707ACD42-061F-4CBF-9E56-E36CB9CDB1A9}"/>
              </a:ext>
            </a:extLst>
          </p:cNvPr>
          <p:cNvSpPr>
            <a:spLocks noGrp="1"/>
          </p:cNvSpPr>
          <p:nvPr>
            <p:ph type="body" sz="quarter" idx="36" hasCustomPrompt="1"/>
          </p:nvPr>
        </p:nvSpPr>
        <p:spPr>
          <a:xfrm>
            <a:off x="8936683" y="1819510"/>
            <a:ext cx="745133" cy="182025"/>
          </a:xfrm>
        </p:spPr>
        <p:txBody>
          <a:bodyPr/>
          <a:lstStyle>
            <a:lvl1pPr>
              <a:defRPr/>
            </a:lvl1pPr>
          </a:lstStyle>
          <a:p>
            <a:pPr lvl="0"/>
            <a:r>
              <a:rPr lang="nl-NL" noProof="0"/>
              <a:t>Pag. nr</a:t>
            </a:r>
          </a:p>
        </p:txBody>
      </p:sp>
      <p:sp>
        <p:nvSpPr>
          <p:cNvPr id="99" name="Text Placeholder 69">
            <a:extLst>
              <a:ext uri="{FF2B5EF4-FFF2-40B4-BE49-F238E27FC236}">
                <a16:creationId xmlns:a16="http://schemas.microsoft.com/office/drawing/2014/main" id="{CF7F9E87-3A5C-4E8A-A2D4-F7088529D84A}"/>
              </a:ext>
            </a:extLst>
          </p:cNvPr>
          <p:cNvSpPr>
            <a:spLocks noGrp="1"/>
          </p:cNvSpPr>
          <p:nvPr>
            <p:ph type="body" sz="quarter" idx="37" hasCustomPrompt="1"/>
          </p:nvPr>
        </p:nvSpPr>
        <p:spPr>
          <a:xfrm>
            <a:off x="5279877" y="2185048"/>
            <a:ext cx="3487736" cy="182025"/>
          </a:xfrm>
        </p:spPr>
        <p:txBody>
          <a:bodyPr/>
          <a:lstStyle>
            <a:lvl1pPr>
              <a:defRPr/>
            </a:lvl1pPr>
          </a:lstStyle>
          <a:p>
            <a:pPr lvl="0"/>
            <a:r>
              <a:rPr lang="nl-NL" noProof="0"/>
              <a:t>Hoofdstuk 13</a:t>
            </a:r>
          </a:p>
        </p:txBody>
      </p:sp>
      <p:sp>
        <p:nvSpPr>
          <p:cNvPr id="100" name="Text Placeholder 69">
            <a:extLst>
              <a:ext uri="{FF2B5EF4-FFF2-40B4-BE49-F238E27FC236}">
                <a16:creationId xmlns:a16="http://schemas.microsoft.com/office/drawing/2014/main" id="{8B945AD9-155B-43C4-B602-4D380FAD347B}"/>
              </a:ext>
            </a:extLst>
          </p:cNvPr>
          <p:cNvSpPr>
            <a:spLocks noGrp="1"/>
          </p:cNvSpPr>
          <p:nvPr>
            <p:ph type="body" sz="quarter" idx="38" hasCustomPrompt="1"/>
          </p:nvPr>
        </p:nvSpPr>
        <p:spPr>
          <a:xfrm>
            <a:off x="8936683" y="2185048"/>
            <a:ext cx="745133" cy="182025"/>
          </a:xfrm>
        </p:spPr>
        <p:txBody>
          <a:bodyPr/>
          <a:lstStyle>
            <a:lvl1pPr>
              <a:defRPr/>
            </a:lvl1pPr>
          </a:lstStyle>
          <a:p>
            <a:pPr lvl="0"/>
            <a:r>
              <a:rPr lang="nl-NL" noProof="0"/>
              <a:t>Pag. nr</a:t>
            </a:r>
          </a:p>
        </p:txBody>
      </p:sp>
      <p:sp>
        <p:nvSpPr>
          <p:cNvPr id="101" name="Text Placeholder 69">
            <a:extLst>
              <a:ext uri="{FF2B5EF4-FFF2-40B4-BE49-F238E27FC236}">
                <a16:creationId xmlns:a16="http://schemas.microsoft.com/office/drawing/2014/main" id="{26BA776F-5BFD-43F7-8C5E-DC671F9108B1}"/>
              </a:ext>
            </a:extLst>
          </p:cNvPr>
          <p:cNvSpPr>
            <a:spLocks noGrp="1"/>
          </p:cNvSpPr>
          <p:nvPr>
            <p:ph type="body" sz="quarter" idx="39" hasCustomPrompt="1"/>
          </p:nvPr>
        </p:nvSpPr>
        <p:spPr>
          <a:xfrm>
            <a:off x="5279877" y="2551330"/>
            <a:ext cx="3487736" cy="182025"/>
          </a:xfrm>
        </p:spPr>
        <p:txBody>
          <a:bodyPr/>
          <a:lstStyle>
            <a:lvl1pPr>
              <a:defRPr/>
            </a:lvl1pPr>
          </a:lstStyle>
          <a:p>
            <a:pPr lvl="0"/>
            <a:r>
              <a:rPr lang="nl-NL" noProof="0"/>
              <a:t>Hoofdstuk 14</a:t>
            </a:r>
          </a:p>
        </p:txBody>
      </p:sp>
      <p:sp>
        <p:nvSpPr>
          <p:cNvPr id="102" name="Text Placeholder 69">
            <a:extLst>
              <a:ext uri="{FF2B5EF4-FFF2-40B4-BE49-F238E27FC236}">
                <a16:creationId xmlns:a16="http://schemas.microsoft.com/office/drawing/2014/main" id="{B6F8DAA5-8C1E-4273-B96C-4758D7E3597A}"/>
              </a:ext>
            </a:extLst>
          </p:cNvPr>
          <p:cNvSpPr>
            <a:spLocks noGrp="1"/>
          </p:cNvSpPr>
          <p:nvPr>
            <p:ph type="body" sz="quarter" idx="40" hasCustomPrompt="1"/>
          </p:nvPr>
        </p:nvSpPr>
        <p:spPr>
          <a:xfrm>
            <a:off x="8936683" y="2551330"/>
            <a:ext cx="745133" cy="182025"/>
          </a:xfrm>
        </p:spPr>
        <p:txBody>
          <a:bodyPr/>
          <a:lstStyle>
            <a:lvl1pPr>
              <a:defRPr/>
            </a:lvl1pPr>
          </a:lstStyle>
          <a:p>
            <a:pPr lvl="0"/>
            <a:r>
              <a:rPr lang="nl-NL" noProof="0"/>
              <a:t>Pag. nr</a:t>
            </a:r>
          </a:p>
        </p:txBody>
      </p:sp>
      <p:sp>
        <p:nvSpPr>
          <p:cNvPr id="103" name="Text Placeholder 69">
            <a:extLst>
              <a:ext uri="{FF2B5EF4-FFF2-40B4-BE49-F238E27FC236}">
                <a16:creationId xmlns:a16="http://schemas.microsoft.com/office/drawing/2014/main" id="{2C316C35-D95E-4088-844F-E2E669CBBCD2}"/>
              </a:ext>
            </a:extLst>
          </p:cNvPr>
          <p:cNvSpPr>
            <a:spLocks noGrp="1"/>
          </p:cNvSpPr>
          <p:nvPr>
            <p:ph type="body" sz="quarter" idx="41" hasCustomPrompt="1"/>
          </p:nvPr>
        </p:nvSpPr>
        <p:spPr>
          <a:xfrm>
            <a:off x="5279877" y="2925991"/>
            <a:ext cx="3487736" cy="182025"/>
          </a:xfrm>
        </p:spPr>
        <p:txBody>
          <a:bodyPr/>
          <a:lstStyle>
            <a:lvl1pPr>
              <a:defRPr/>
            </a:lvl1pPr>
          </a:lstStyle>
          <a:p>
            <a:pPr lvl="0"/>
            <a:r>
              <a:rPr lang="nl-NL" noProof="0"/>
              <a:t>Hoofdstuk 15</a:t>
            </a:r>
          </a:p>
        </p:txBody>
      </p:sp>
      <p:sp>
        <p:nvSpPr>
          <p:cNvPr id="104" name="Text Placeholder 69">
            <a:extLst>
              <a:ext uri="{FF2B5EF4-FFF2-40B4-BE49-F238E27FC236}">
                <a16:creationId xmlns:a16="http://schemas.microsoft.com/office/drawing/2014/main" id="{AC9BEDCB-3812-41DC-BEBB-03CB809262BF}"/>
              </a:ext>
            </a:extLst>
          </p:cNvPr>
          <p:cNvSpPr>
            <a:spLocks noGrp="1"/>
          </p:cNvSpPr>
          <p:nvPr>
            <p:ph type="body" sz="quarter" idx="42" hasCustomPrompt="1"/>
          </p:nvPr>
        </p:nvSpPr>
        <p:spPr>
          <a:xfrm>
            <a:off x="8936683" y="2925991"/>
            <a:ext cx="745133" cy="182025"/>
          </a:xfrm>
        </p:spPr>
        <p:txBody>
          <a:bodyPr/>
          <a:lstStyle>
            <a:lvl1pPr>
              <a:defRPr/>
            </a:lvl1pPr>
          </a:lstStyle>
          <a:p>
            <a:pPr lvl="0"/>
            <a:r>
              <a:rPr lang="nl-NL" noProof="0"/>
              <a:t>Pag. nr</a:t>
            </a:r>
          </a:p>
        </p:txBody>
      </p:sp>
      <p:sp>
        <p:nvSpPr>
          <p:cNvPr id="105" name="Text Placeholder 69">
            <a:extLst>
              <a:ext uri="{FF2B5EF4-FFF2-40B4-BE49-F238E27FC236}">
                <a16:creationId xmlns:a16="http://schemas.microsoft.com/office/drawing/2014/main" id="{69F797B6-C114-4ADC-9426-CF22BFE4F4A7}"/>
              </a:ext>
            </a:extLst>
          </p:cNvPr>
          <p:cNvSpPr>
            <a:spLocks noGrp="1"/>
          </p:cNvSpPr>
          <p:nvPr>
            <p:ph type="body" sz="quarter" idx="43" hasCustomPrompt="1"/>
          </p:nvPr>
        </p:nvSpPr>
        <p:spPr>
          <a:xfrm>
            <a:off x="5279877" y="3292273"/>
            <a:ext cx="3487736" cy="182025"/>
          </a:xfrm>
        </p:spPr>
        <p:txBody>
          <a:bodyPr/>
          <a:lstStyle>
            <a:lvl1pPr>
              <a:defRPr/>
            </a:lvl1pPr>
          </a:lstStyle>
          <a:p>
            <a:pPr lvl="0"/>
            <a:r>
              <a:rPr lang="nl-NL" noProof="0"/>
              <a:t>Hoofdstuk 16</a:t>
            </a:r>
          </a:p>
        </p:txBody>
      </p:sp>
      <p:sp>
        <p:nvSpPr>
          <p:cNvPr id="106" name="Text Placeholder 69">
            <a:extLst>
              <a:ext uri="{FF2B5EF4-FFF2-40B4-BE49-F238E27FC236}">
                <a16:creationId xmlns:a16="http://schemas.microsoft.com/office/drawing/2014/main" id="{4F389ED3-232F-4196-AB2A-7A7E1563B2EA}"/>
              </a:ext>
            </a:extLst>
          </p:cNvPr>
          <p:cNvSpPr>
            <a:spLocks noGrp="1"/>
          </p:cNvSpPr>
          <p:nvPr>
            <p:ph type="body" sz="quarter" idx="44" hasCustomPrompt="1"/>
          </p:nvPr>
        </p:nvSpPr>
        <p:spPr>
          <a:xfrm>
            <a:off x="8936683" y="3292273"/>
            <a:ext cx="745133" cy="182025"/>
          </a:xfrm>
        </p:spPr>
        <p:txBody>
          <a:bodyPr/>
          <a:lstStyle>
            <a:lvl1pPr>
              <a:defRPr/>
            </a:lvl1pPr>
          </a:lstStyle>
          <a:p>
            <a:pPr lvl="0"/>
            <a:r>
              <a:rPr lang="nl-NL" noProof="0"/>
              <a:t>Pag. nr</a:t>
            </a:r>
          </a:p>
        </p:txBody>
      </p:sp>
      <p:sp>
        <p:nvSpPr>
          <p:cNvPr id="107" name="Text Placeholder 69">
            <a:extLst>
              <a:ext uri="{FF2B5EF4-FFF2-40B4-BE49-F238E27FC236}">
                <a16:creationId xmlns:a16="http://schemas.microsoft.com/office/drawing/2014/main" id="{D1BB9B5B-1458-4B95-B3D6-D6665BB6CAF6}"/>
              </a:ext>
            </a:extLst>
          </p:cNvPr>
          <p:cNvSpPr>
            <a:spLocks noGrp="1"/>
          </p:cNvSpPr>
          <p:nvPr>
            <p:ph type="body" sz="quarter" idx="45" hasCustomPrompt="1"/>
          </p:nvPr>
        </p:nvSpPr>
        <p:spPr>
          <a:xfrm>
            <a:off x="5279877" y="3657811"/>
            <a:ext cx="3487736" cy="182025"/>
          </a:xfrm>
        </p:spPr>
        <p:txBody>
          <a:bodyPr/>
          <a:lstStyle>
            <a:lvl1pPr>
              <a:defRPr/>
            </a:lvl1pPr>
          </a:lstStyle>
          <a:p>
            <a:pPr lvl="0"/>
            <a:r>
              <a:rPr lang="nl-NL" noProof="0"/>
              <a:t>Hoofdstuk 17</a:t>
            </a:r>
          </a:p>
        </p:txBody>
      </p:sp>
      <p:sp>
        <p:nvSpPr>
          <p:cNvPr id="108" name="Text Placeholder 69">
            <a:extLst>
              <a:ext uri="{FF2B5EF4-FFF2-40B4-BE49-F238E27FC236}">
                <a16:creationId xmlns:a16="http://schemas.microsoft.com/office/drawing/2014/main" id="{1ABE001E-F668-48E9-88EA-8959E49410F9}"/>
              </a:ext>
            </a:extLst>
          </p:cNvPr>
          <p:cNvSpPr>
            <a:spLocks noGrp="1"/>
          </p:cNvSpPr>
          <p:nvPr>
            <p:ph type="body" sz="quarter" idx="46" hasCustomPrompt="1"/>
          </p:nvPr>
        </p:nvSpPr>
        <p:spPr>
          <a:xfrm>
            <a:off x="8936683" y="3657811"/>
            <a:ext cx="745133" cy="182025"/>
          </a:xfrm>
        </p:spPr>
        <p:txBody>
          <a:bodyPr/>
          <a:lstStyle>
            <a:lvl1pPr>
              <a:defRPr/>
            </a:lvl1pPr>
          </a:lstStyle>
          <a:p>
            <a:pPr lvl="0"/>
            <a:r>
              <a:rPr lang="nl-NL" noProof="0"/>
              <a:t>Pag. nr</a:t>
            </a:r>
          </a:p>
        </p:txBody>
      </p:sp>
      <p:sp>
        <p:nvSpPr>
          <p:cNvPr id="109" name="Text Placeholder 69">
            <a:extLst>
              <a:ext uri="{FF2B5EF4-FFF2-40B4-BE49-F238E27FC236}">
                <a16:creationId xmlns:a16="http://schemas.microsoft.com/office/drawing/2014/main" id="{37AB7EE5-60A8-49AE-8D85-7E0BB8AAAFE2}"/>
              </a:ext>
            </a:extLst>
          </p:cNvPr>
          <p:cNvSpPr>
            <a:spLocks noGrp="1"/>
          </p:cNvSpPr>
          <p:nvPr>
            <p:ph type="body" sz="quarter" idx="47" hasCustomPrompt="1"/>
          </p:nvPr>
        </p:nvSpPr>
        <p:spPr>
          <a:xfrm>
            <a:off x="5279877" y="4024093"/>
            <a:ext cx="3487736" cy="182025"/>
          </a:xfrm>
        </p:spPr>
        <p:txBody>
          <a:bodyPr/>
          <a:lstStyle>
            <a:lvl1pPr>
              <a:defRPr/>
            </a:lvl1pPr>
          </a:lstStyle>
          <a:p>
            <a:pPr lvl="0"/>
            <a:r>
              <a:rPr lang="nl-NL" noProof="0"/>
              <a:t>Hoofdstuk 18</a:t>
            </a:r>
          </a:p>
        </p:txBody>
      </p:sp>
      <p:sp>
        <p:nvSpPr>
          <p:cNvPr id="110" name="Text Placeholder 69">
            <a:extLst>
              <a:ext uri="{FF2B5EF4-FFF2-40B4-BE49-F238E27FC236}">
                <a16:creationId xmlns:a16="http://schemas.microsoft.com/office/drawing/2014/main" id="{791E63A4-FB39-41D0-9C83-D7F78C15042D}"/>
              </a:ext>
            </a:extLst>
          </p:cNvPr>
          <p:cNvSpPr>
            <a:spLocks noGrp="1"/>
          </p:cNvSpPr>
          <p:nvPr>
            <p:ph type="body" sz="quarter" idx="48" hasCustomPrompt="1"/>
          </p:nvPr>
        </p:nvSpPr>
        <p:spPr>
          <a:xfrm>
            <a:off x="8936683" y="4024093"/>
            <a:ext cx="745133" cy="182025"/>
          </a:xfrm>
        </p:spPr>
        <p:txBody>
          <a:bodyPr/>
          <a:lstStyle>
            <a:lvl1pPr>
              <a:defRPr/>
            </a:lvl1pPr>
          </a:lstStyle>
          <a:p>
            <a:pPr lvl="0"/>
            <a:r>
              <a:rPr lang="nl-NL" noProof="0"/>
              <a:t>Pag. nr</a:t>
            </a:r>
          </a:p>
        </p:txBody>
      </p:sp>
      <p:sp>
        <p:nvSpPr>
          <p:cNvPr id="111" name="Text Placeholder 69">
            <a:extLst>
              <a:ext uri="{FF2B5EF4-FFF2-40B4-BE49-F238E27FC236}">
                <a16:creationId xmlns:a16="http://schemas.microsoft.com/office/drawing/2014/main" id="{49B40390-9B94-47D2-AF7D-AC027C10D432}"/>
              </a:ext>
            </a:extLst>
          </p:cNvPr>
          <p:cNvSpPr>
            <a:spLocks noGrp="1"/>
          </p:cNvSpPr>
          <p:nvPr>
            <p:ph type="body" sz="quarter" idx="49" hasCustomPrompt="1"/>
          </p:nvPr>
        </p:nvSpPr>
        <p:spPr>
          <a:xfrm>
            <a:off x="5279877" y="4387103"/>
            <a:ext cx="3487736" cy="182025"/>
          </a:xfrm>
        </p:spPr>
        <p:txBody>
          <a:bodyPr/>
          <a:lstStyle>
            <a:lvl1pPr>
              <a:defRPr/>
            </a:lvl1pPr>
          </a:lstStyle>
          <a:p>
            <a:pPr lvl="0"/>
            <a:r>
              <a:rPr lang="nl-NL" noProof="0"/>
              <a:t>Hoofdstuk 19</a:t>
            </a:r>
          </a:p>
        </p:txBody>
      </p:sp>
      <p:sp>
        <p:nvSpPr>
          <p:cNvPr id="112" name="Text Placeholder 69">
            <a:extLst>
              <a:ext uri="{FF2B5EF4-FFF2-40B4-BE49-F238E27FC236}">
                <a16:creationId xmlns:a16="http://schemas.microsoft.com/office/drawing/2014/main" id="{7C926799-9417-4EB1-A577-75FE9E6D3F55}"/>
              </a:ext>
            </a:extLst>
          </p:cNvPr>
          <p:cNvSpPr>
            <a:spLocks noGrp="1"/>
          </p:cNvSpPr>
          <p:nvPr>
            <p:ph type="body" sz="quarter" idx="50" hasCustomPrompt="1"/>
          </p:nvPr>
        </p:nvSpPr>
        <p:spPr>
          <a:xfrm>
            <a:off x="8936683" y="4387103"/>
            <a:ext cx="745133" cy="182025"/>
          </a:xfrm>
        </p:spPr>
        <p:txBody>
          <a:bodyPr/>
          <a:lstStyle>
            <a:lvl1pPr>
              <a:defRPr/>
            </a:lvl1pPr>
          </a:lstStyle>
          <a:p>
            <a:pPr lvl="0"/>
            <a:r>
              <a:rPr lang="nl-NL" noProof="0"/>
              <a:t>Pag. nr</a:t>
            </a:r>
          </a:p>
        </p:txBody>
      </p:sp>
      <p:sp>
        <p:nvSpPr>
          <p:cNvPr id="113" name="Text Placeholder 69">
            <a:extLst>
              <a:ext uri="{FF2B5EF4-FFF2-40B4-BE49-F238E27FC236}">
                <a16:creationId xmlns:a16="http://schemas.microsoft.com/office/drawing/2014/main" id="{C9FFCF00-EBF0-4D69-9D36-04227E149D82}"/>
              </a:ext>
            </a:extLst>
          </p:cNvPr>
          <p:cNvSpPr>
            <a:spLocks noGrp="1"/>
          </p:cNvSpPr>
          <p:nvPr>
            <p:ph type="body" sz="quarter" idx="51" hasCustomPrompt="1"/>
          </p:nvPr>
        </p:nvSpPr>
        <p:spPr>
          <a:xfrm>
            <a:off x="5279877" y="4752641"/>
            <a:ext cx="3487736" cy="182025"/>
          </a:xfrm>
        </p:spPr>
        <p:txBody>
          <a:bodyPr/>
          <a:lstStyle>
            <a:lvl1pPr>
              <a:defRPr/>
            </a:lvl1pPr>
          </a:lstStyle>
          <a:p>
            <a:pPr lvl="0"/>
            <a:r>
              <a:rPr lang="nl-NL" noProof="0"/>
              <a:t>Hoofdstuk 20</a:t>
            </a:r>
          </a:p>
        </p:txBody>
      </p:sp>
      <p:sp>
        <p:nvSpPr>
          <p:cNvPr id="114" name="Text Placeholder 69">
            <a:extLst>
              <a:ext uri="{FF2B5EF4-FFF2-40B4-BE49-F238E27FC236}">
                <a16:creationId xmlns:a16="http://schemas.microsoft.com/office/drawing/2014/main" id="{CB49F42A-ECC2-4A60-8271-B3CD5894301F}"/>
              </a:ext>
            </a:extLst>
          </p:cNvPr>
          <p:cNvSpPr>
            <a:spLocks noGrp="1"/>
          </p:cNvSpPr>
          <p:nvPr>
            <p:ph type="body" sz="quarter" idx="52" hasCustomPrompt="1"/>
          </p:nvPr>
        </p:nvSpPr>
        <p:spPr>
          <a:xfrm>
            <a:off x="8936683" y="4752641"/>
            <a:ext cx="745133" cy="182025"/>
          </a:xfrm>
        </p:spPr>
        <p:txBody>
          <a:bodyPr/>
          <a:lstStyle>
            <a:lvl1pPr>
              <a:defRPr/>
            </a:lvl1pPr>
          </a:lstStyle>
          <a:p>
            <a:pPr lvl="0"/>
            <a:r>
              <a:rPr lang="nl-NL" noProof="0"/>
              <a:t>Pag. nr</a:t>
            </a:r>
          </a:p>
        </p:txBody>
      </p:sp>
    </p:spTree>
    <p:extLst>
      <p:ext uri="{BB962C8B-B14F-4D97-AF65-F5344CB8AC3E}">
        <p14:creationId xmlns:p14="http://schemas.microsoft.com/office/powerpoint/2010/main" val="386572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lei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DAFB-7670-4C17-85D0-B563F6DC2BED}"/>
              </a:ext>
            </a:extLst>
          </p:cNvPr>
          <p:cNvSpPr>
            <a:spLocks noGrp="1"/>
          </p:cNvSpPr>
          <p:nvPr>
            <p:ph type="title" hasCustomPrompt="1"/>
          </p:nvPr>
        </p:nvSpPr>
        <p:spPr>
          <a:xfrm>
            <a:off x="3437931" y="652462"/>
            <a:ext cx="8058744" cy="623045"/>
          </a:xfrm>
        </p:spPr>
        <p:txBody>
          <a:bodyPr/>
          <a:lstStyle>
            <a:lvl1pPr>
              <a:defRPr sz="4000"/>
            </a:lvl1pPr>
          </a:lstStyle>
          <a:p>
            <a:r>
              <a:rPr lang="nl-NL" noProof="0"/>
              <a:t>Inleiding</a:t>
            </a:r>
          </a:p>
        </p:txBody>
      </p:sp>
      <p:sp>
        <p:nvSpPr>
          <p:cNvPr id="3" name="Date Placeholder 2">
            <a:extLst>
              <a:ext uri="{FF2B5EF4-FFF2-40B4-BE49-F238E27FC236}">
                <a16:creationId xmlns:a16="http://schemas.microsoft.com/office/drawing/2014/main" id="{F130DC50-E317-46E8-BF36-9DAB1B79D270}"/>
              </a:ext>
            </a:extLst>
          </p:cNvPr>
          <p:cNvSpPr>
            <a:spLocks noGrp="1"/>
          </p:cNvSpPr>
          <p:nvPr>
            <p:ph type="dt" sz="half" idx="10"/>
          </p:nvPr>
        </p:nvSpPr>
        <p:spPr/>
        <p:txBody>
          <a:bodyPr/>
          <a:lstStyle/>
          <a:p>
            <a:fld id="{FF9515B5-7EE3-4A9B-A161-FD6E1E08BE6B}" type="datetime1">
              <a:rPr lang="nl-NL" noProof="0" smtClean="0"/>
              <a:t>9-10-2025</a:t>
            </a:fld>
            <a:endParaRPr lang="nl-NL" noProof="0"/>
          </a:p>
        </p:txBody>
      </p:sp>
      <p:sp>
        <p:nvSpPr>
          <p:cNvPr id="4" name="Footer Placeholder 3">
            <a:extLst>
              <a:ext uri="{FF2B5EF4-FFF2-40B4-BE49-F238E27FC236}">
                <a16:creationId xmlns:a16="http://schemas.microsoft.com/office/drawing/2014/main" id="{A2922C32-B45E-4D83-8266-C8D39A0DBF06}"/>
              </a:ext>
            </a:extLst>
          </p:cNvPr>
          <p:cNvSpPr>
            <a:spLocks noGrp="1"/>
          </p:cNvSpPr>
          <p:nvPr>
            <p:ph type="ftr" sz="quarter" idx="11"/>
          </p:nvPr>
        </p:nvSpPr>
        <p:spPr>
          <a:xfrm>
            <a:off x="1608930" y="6207851"/>
            <a:ext cx="8058745" cy="365125"/>
          </a:xfrm>
        </p:spPr>
        <p:txBody>
          <a:bodyPr/>
          <a:lstStyle/>
          <a:p>
            <a:r>
              <a:rPr lang="nl-NL" noProof="0"/>
              <a:t>M250857 | Draagvlakonderzoek | Vogelbescherming Nederland</a:t>
            </a:r>
          </a:p>
        </p:txBody>
      </p:sp>
      <p:sp>
        <p:nvSpPr>
          <p:cNvPr id="5" name="Slide Number Placeholder 4">
            <a:extLst>
              <a:ext uri="{FF2B5EF4-FFF2-40B4-BE49-F238E27FC236}">
                <a16:creationId xmlns:a16="http://schemas.microsoft.com/office/drawing/2014/main" id="{46867456-F409-47F0-90B7-5104BDAD95F6}"/>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grpSp>
        <p:nvGrpSpPr>
          <p:cNvPr id="8" name="Group 7">
            <a:extLst>
              <a:ext uri="{FF2B5EF4-FFF2-40B4-BE49-F238E27FC236}">
                <a16:creationId xmlns:a16="http://schemas.microsoft.com/office/drawing/2014/main" id="{FA34AFC4-B3B1-49FE-939B-C34CE5C5FBF0}"/>
              </a:ext>
            </a:extLst>
          </p:cNvPr>
          <p:cNvGrpSpPr/>
          <p:nvPr userDrawn="1"/>
        </p:nvGrpSpPr>
        <p:grpSpPr>
          <a:xfrm>
            <a:off x="695325" y="-378000"/>
            <a:ext cx="10801350" cy="180000"/>
            <a:chOff x="695325" y="-754380"/>
            <a:chExt cx="10801350" cy="8244840"/>
          </a:xfrm>
        </p:grpSpPr>
        <p:cxnSp>
          <p:nvCxnSpPr>
            <p:cNvPr id="9" name="Straight Connector 8">
              <a:extLst>
                <a:ext uri="{FF2B5EF4-FFF2-40B4-BE49-F238E27FC236}">
                  <a16:creationId xmlns:a16="http://schemas.microsoft.com/office/drawing/2014/main" id="{36E08F98-7A0A-4EA1-94FB-EC6AABB8CCD4}"/>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E3FC6CC-FEAF-49D8-9683-9245F19A27BE}"/>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9D413FE-7C9C-40BA-BDE1-BDB4919DF178}"/>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0F5041-3C93-4D94-B6A6-E6B8085F751D}"/>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C67A4F-5F8F-48F1-831A-6F347A03DAF5}"/>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5386576-D988-4DB3-A917-9234A5D27393}"/>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98C527-5A1E-4686-88D5-9E948DDE3807}"/>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A1DDB52-8F8F-4BE1-AC54-0B0D5A9AF339}"/>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F0F4966-4861-45F7-86D4-B5238565367C}"/>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FA2307-336A-4E50-9CA7-3750E9E6B673}"/>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9CDD3B-08D9-482B-834F-5F66579C813B}"/>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3BDCC7-D234-446C-8686-4FAC33E7FCEF}"/>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A251734-DDD9-4558-A180-A82F996208DF}"/>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42DCE96-5817-45FB-8BD4-EDF51CB8AEF2}"/>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99B517-3161-414B-AE20-0E44A5AD5625}"/>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E7FCC3-0AE5-4F11-9284-643BF932A620}"/>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8F7E4A-3CA5-4A48-A19E-3F8AD30FA254}"/>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AE7558-EF34-4E60-91E3-21FE153C806E}"/>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46F1B42-3C1E-4672-A19F-398A27EB3BAD}"/>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67D82C7-CE46-493F-99AF-86CDDB229C75}"/>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18ED99-740B-4F03-8F2F-A2923368624D}"/>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C8FAF8E-2557-4593-A44F-B4C299724EC5}"/>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127950-05C1-41E2-902E-1DCD7C8D0217}"/>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32789D-38A5-4411-89E9-2745A904166C}"/>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DC9E5F6-E7B1-4B81-93BA-81F61E71D811}"/>
              </a:ext>
            </a:extLst>
          </p:cNvPr>
          <p:cNvGrpSpPr/>
          <p:nvPr userDrawn="1"/>
        </p:nvGrpSpPr>
        <p:grpSpPr>
          <a:xfrm>
            <a:off x="-379240" y="549275"/>
            <a:ext cx="180000" cy="5478222"/>
            <a:chOff x="695325" y="549275"/>
            <a:chExt cx="10803731" cy="5478222"/>
          </a:xfrm>
        </p:grpSpPr>
        <p:cxnSp>
          <p:nvCxnSpPr>
            <p:cNvPr id="34" name="Straight Connector 33">
              <a:extLst>
                <a:ext uri="{FF2B5EF4-FFF2-40B4-BE49-F238E27FC236}">
                  <a16:creationId xmlns:a16="http://schemas.microsoft.com/office/drawing/2014/main" id="{C9AAF4F9-7FF9-4646-8850-4FE7C9BA8F44}"/>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81BA284-7E25-41A4-BBAE-154E672055BE}"/>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656EE51-9450-45FD-B591-D80B056C4CB7}"/>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5BFAC5F-772F-40C9-96F2-298A21DEE41C}"/>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2B45C12-E8C1-49CF-AFDD-6F4A19BCCA55}"/>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AEB7B0-B249-421B-B31F-214E55F5A50E}"/>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0974A5A-5751-4D70-8818-E661E427A078}"/>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DEC06B-898B-4B73-96EB-75F91729F6AA}"/>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A423562-5F6C-4185-B304-854B14153020}"/>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9D1C9A4-80C6-461B-BA47-A30D2A0B367F}"/>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07EDB81-C267-4095-BC44-6365BAC04460}"/>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346850-640B-4223-9F19-7FA5B369C104}"/>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F05EADC-20D0-4FF0-8BF9-F924A01ACB71}"/>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645238-B480-4C77-A883-245335716873}"/>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E31B52-28C0-4BC4-8061-9F5C0BD29785}"/>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554864C-79C4-45C7-985E-ED2271EA122D}"/>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AA0863-A1B1-48CA-AE69-6F6DF6961A29}"/>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5F53B54-DB9C-4AA1-8E2A-35F4188CD94D}"/>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3BBF327-9FC3-495F-AF8C-F418826AFE25}"/>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CBC3B45-A759-4E92-801E-CA295C02277B}"/>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8AB6358-FC41-4433-8410-C37DAB6C327B}"/>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B69C9F9-A2C5-4334-9B88-5CF449E772E2}"/>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B5F231-574E-4ED8-A10F-59E45BA5EA49}"/>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F84F07-7E4F-4248-898F-3A4FBAFE1B43}"/>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CBB42BA-4DAD-4906-A479-10BDB2062BA0}"/>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08CA50F-18B2-4742-A1F7-56A6E2761ECD}"/>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64A42CC-97F6-48EB-B701-9620364C34D2}"/>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F8D90A0-79B3-445E-A73D-B3C0C8E61402}"/>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5AA1353-5618-4E1F-9A88-893B471B8EB3}"/>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CAF21A0-C479-4C3B-AF41-C9EB4D0E809F}"/>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0FEED90-C910-4333-A3CB-1D60DAB50517}"/>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a16="http://schemas.microsoft.com/office/drawing/2014/main" id="{264AF085-BC4A-4A91-B441-666E41164AA0}"/>
              </a:ext>
            </a:extLst>
          </p:cNvPr>
          <p:cNvSpPr/>
          <p:nvPr userDrawn="1"/>
        </p:nvSpPr>
        <p:spPr>
          <a:xfrm>
            <a:off x="695325" y="549275"/>
            <a:ext cx="2573535" cy="726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7" name="Text Placeholder 66">
            <a:extLst>
              <a:ext uri="{FF2B5EF4-FFF2-40B4-BE49-F238E27FC236}">
                <a16:creationId xmlns:a16="http://schemas.microsoft.com/office/drawing/2014/main" id="{E9E3D6DD-7EF3-4305-AF05-9606BEF67F4A}"/>
              </a:ext>
            </a:extLst>
          </p:cNvPr>
          <p:cNvSpPr>
            <a:spLocks noGrp="1"/>
          </p:cNvSpPr>
          <p:nvPr>
            <p:ph type="body" sz="quarter" idx="13" hasCustomPrompt="1"/>
          </p:nvPr>
        </p:nvSpPr>
        <p:spPr>
          <a:xfrm>
            <a:off x="3437931" y="1641045"/>
            <a:ext cx="8058744" cy="4386452"/>
          </a:xfrm>
        </p:spPr>
        <p:txBody>
          <a:bodyPr numCol="3" spcCol="152400"/>
          <a:lstStyle>
            <a:lvl1pPr>
              <a:defRPr/>
            </a:lvl1pPr>
          </a:lstStyle>
          <a:p>
            <a:pPr lvl="0"/>
            <a:r>
              <a:rPr lang="nl-NL" noProof="0"/>
              <a:t>Hier komt de tekst van de inleiding.</a:t>
            </a:r>
          </a:p>
        </p:txBody>
      </p:sp>
      <p:pic>
        <p:nvPicPr>
          <p:cNvPr id="66" name="Graphic 65">
            <a:extLst>
              <a:ext uri="{FF2B5EF4-FFF2-40B4-BE49-F238E27FC236}">
                <a16:creationId xmlns:a16="http://schemas.microsoft.com/office/drawing/2014/main" id="{EE78D426-E375-4CC0-8CAC-7C644DE21C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25" y="6231333"/>
            <a:ext cx="147093" cy="154782"/>
          </a:xfrm>
          <a:prstGeom prst="rect">
            <a:avLst/>
          </a:prstGeom>
        </p:spPr>
      </p:pic>
      <p:sp>
        <p:nvSpPr>
          <p:cNvPr id="6" name="Tekstvak 5">
            <a:extLst>
              <a:ext uri="{FF2B5EF4-FFF2-40B4-BE49-F238E27FC236}">
                <a16:creationId xmlns:a16="http://schemas.microsoft.com/office/drawing/2014/main" id="{E52C3686-1AAB-91F8-43C6-124AE523EC56}"/>
              </a:ext>
            </a:extLst>
          </p:cNvPr>
          <p:cNvSpPr txBox="1"/>
          <p:nvPr userDrawn="1"/>
        </p:nvSpPr>
        <p:spPr>
          <a:xfrm>
            <a:off x="923291" y="6207850"/>
            <a:ext cx="662622" cy="365125"/>
          </a:xfrm>
          <a:prstGeom prst="rect">
            <a:avLst/>
          </a:prstGeom>
          <a:noFill/>
        </p:spPr>
        <p:txBody>
          <a:bodyPr wrap="none" lIns="0" tIns="54000" rIns="0" bIns="0" rtlCol="0">
            <a:noAutofit/>
          </a:bodyPr>
          <a:lstStyle/>
          <a:p>
            <a:r>
              <a:rPr lang="en-US" sz="900" dirty="0"/>
              <a:t>Motivaction</a:t>
            </a:r>
            <a:endParaRPr lang="nl-NL" sz="900" dirty="0"/>
          </a:p>
        </p:txBody>
      </p:sp>
    </p:spTree>
    <p:extLst>
      <p:ext uri="{BB962C8B-B14F-4D97-AF65-F5344CB8AC3E}">
        <p14:creationId xmlns:p14="http://schemas.microsoft.com/office/powerpoint/2010/main" val="144158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ornamelijk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137B-9492-4127-9A17-59652B8F7104}"/>
              </a:ext>
            </a:extLst>
          </p:cNvPr>
          <p:cNvSpPr>
            <a:spLocks noGrp="1"/>
          </p:cNvSpPr>
          <p:nvPr>
            <p:ph type="title"/>
          </p:nvPr>
        </p:nvSpPr>
        <p:spPr>
          <a:xfrm>
            <a:off x="695324" y="549276"/>
            <a:ext cx="10801349" cy="726232"/>
          </a:xfrm>
        </p:spPr>
        <p:txBody>
          <a:bodyPr/>
          <a:lstStyle/>
          <a:p>
            <a:r>
              <a:rPr lang="en-US" noProof="0"/>
              <a:t>Click to edit Master title style</a:t>
            </a:r>
            <a:endParaRPr lang="nl-NL" noProof="0" dirty="0"/>
          </a:p>
        </p:txBody>
      </p:sp>
      <p:sp>
        <p:nvSpPr>
          <p:cNvPr id="3" name="Date Placeholder 2">
            <a:extLst>
              <a:ext uri="{FF2B5EF4-FFF2-40B4-BE49-F238E27FC236}">
                <a16:creationId xmlns:a16="http://schemas.microsoft.com/office/drawing/2014/main" id="{456F9EA4-FE99-4CCC-A58D-6C6085CFA511}"/>
              </a:ext>
            </a:extLst>
          </p:cNvPr>
          <p:cNvSpPr>
            <a:spLocks noGrp="1"/>
          </p:cNvSpPr>
          <p:nvPr>
            <p:ph type="dt" sz="half" idx="10"/>
          </p:nvPr>
        </p:nvSpPr>
        <p:spPr/>
        <p:txBody>
          <a:bodyPr/>
          <a:lstStyle/>
          <a:p>
            <a:fld id="{B4AF2E44-F5E6-4A32-ACE3-B9D88C57B2C6}" type="datetime1">
              <a:rPr lang="nl-NL" noProof="0" smtClean="0"/>
              <a:t>9-10-2025</a:t>
            </a:fld>
            <a:endParaRPr lang="nl-NL" noProof="0"/>
          </a:p>
        </p:txBody>
      </p:sp>
      <p:sp>
        <p:nvSpPr>
          <p:cNvPr id="4" name="Footer Placeholder 3">
            <a:extLst>
              <a:ext uri="{FF2B5EF4-FFF2-40B4-BE49-F238E27FC236}">
                <a16:creationId xmlns:a16="http://schemas.microsoft.com/office/drawing/2014/main" id="{A62294CD-002B-4B6E-A123-2615A73AF14B}"/>
              </a:ext>
            </a:extLst>
          </p:cNvPr>
          <p:cNvSpPr>
            <a:spLocks noGrp="1"/>
          </p:cNvSpPr>
          <p:nvPr>
            <p:ph type="ftr" sz="quarter" idx="11"/>
          </p:nvPr>
        </p:nvSpPr>
        <p:spPr>
          <a:xfrm>
            <a:off x="1609526" y="6207851"/>
            <a:ext cx="8058150" cy="365125"/>
          </a:xfrm>
        </p:spPr>
        <p:txBody>
          <a:bodyPr/>
          <a:lstStyle/>
          <a:p>
            <a:r>
              <a:rPr lang="nl-NL" noProof="0"/>
              <a:t>M250857 | Draagvlakonderzoek | Vogelbescherming Nederland</a:t>
            </a:r>
            <a:endParaRPr lang="nl-NL" noProof="0" dirty="0"/>
          </a:p>
        </p:txBody>
      </p:sp>
      <p:sp>
        <p:nvSpPr>
          <p:cNvPr id="5" name="Slide Number Placeholder 4">
            <a:extLst>
              <a:ext uri="{FF2B5EF4-FFF2-40B4-BE49-F238E27FC236}">
                <a16:creationId xmlns:a16="http://schemas.microsoft.com/office/drawing/2014/main" id="{8B3C1E3E-2BE9-42B1-A329-6F98CBF86144}"/>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sp>
        <p:nvSpPr>
          <p:cNvPr id="7" name="Text Placeholder 6">
            <a:extLst>
              <a:ext uri="{FF2B5EF4-FFF2-40B4-BE49-F238E27FC236}">
                <a16:creationId xmlns:a16="http://schemas.microsoft.com/office/drawing/2014/main" id="{50645F8A-F1B8-4BAF-99DF-782129A0A6CC}"/>
              </a:ext>
            </a:extLst>
          </p:cNvPr>
          <p:cNvSpPr>
            <a:spLocks noGrp="1"/>
          </p:cNvSpPr>
          <p:nvPr>
            <p:ph type="body" sz="quarter" idx="13" hasCustomPrompt="1"/>
          </p:nvPr>
        </p:nvSpPr>
        <p:spPr>
          <a:xfrm>
            <a:off x="695325" y="1458276"/>
            <a:ext cx="10801350" cy="4600800"/>
          </a:xfrm>
        </p:spPr>
        <p:txBody>
          <a:bodyPr numCol="3" spcCol="152400"/>
          <a:lstStyle>
            <a:lvl1pPr>
              <a:defRPr/>
            </a:lvl1pPr>
          </a:lstStyle>
          <a:p>
            <a:pPr lvl="0"/>
            <a:r>
              <a:rPr lang="nl-NL" noProof="0" dirty="0"/>
              <a:t>Dit is een slide bedoeld voor voornamelijk tekst. </a:t>
            </a:r>
            <a:br>
              <a:rPr lang="nl-NL" noProof="0" dirty="0"/>
            </a:br>
            <a:r>
              <a:rPr lang="nl-NL" noProof="0" dirty="0"/>
              <a:t>Het </a:t>
            </a:r>
            <a:r>
              <a:rPr lang="nl-NL" noProof="0" dirty="0" err="1"/>
              <a:t>tekstvak</a:t>
            </a:r>
            <a:r>
              <a:rPr lang="nl-NL" noProof="0" dirty="0"/>
              <a:t> is opgedeeld in drie kolommen om de leesbaarheid te verbeteren.</a:t>
            </a:r>
          </a:p>
        </p:txBody>
      </p:sp>
      <p:grpSp>
        <p:nvGrpSpPr>
          <p:cNvPr id="8" name="Group 7">
            <a:extLst>
              <a:ext uri="{FF2B5EF4-FFF2-40B4-BE49-F238E27FC236}">
                <a16:creationId xmlns:a16="http://schemas.microsoft.com/office/drawing/2014/main" id="{DA9045A5-5C34-4346-A5E3-8E0347945812}"/>
              </a:ext>
            </a:extLst>
          </p:cNvPr>
          <p:cNvGrpSpPr/>
          <p:nvPr userDrawn="1"/>
        </p:nvGrpSpPr>
        <p:grpSpPr>
          <a:xfrm>
            <a:off x="695325" y="-378000"/>
            <a:ext cx="10801350" cy="180000"/>
            <a:chOff x="695325" y="-754380"/>
            <a:chExt cx="10801350" cy="8244840"/>
          </a:xfrm>
        </p:grpSpPr>
        <p:cxnSp>
          <p:nvCxnSpPr>
            <p:cNvPr id="9" name="Straight Connector 8">
              <a:extLst>
                <a:ext uri="{FF2B5EF4-FFF2-40B4-BE49-F238E27FC236}">
                  <a16:creationId xmlns:a16="http://schemas.microsoft.com/office/drawing/2014/main" id="{F3692FEF-BAFC-454A-A545-B3BBFA0BF694}"/>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3147BA-4416-4F35-8EA4-42E088B084DF}"/>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30761F-1336-444E-BF6F-9F9FB5F894FE}"/>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FBDE98-759A-443A-8A7B-E4768B42E712}"/>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1DB895-0FF6-4761-8EBC-3095F9F97409}"/>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F2E07F-531C-485B-8AB8-5082317A0A24}"/>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CDA4E6-94A3-4D3F-85CF-9D15DEAAD5A8}"/>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FAAAA8-8F6C-490F-8EC3-D53245405FB8}"/>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2CED96-7D83-4E48-8D87-3F0C3B2AAD2D}"/>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9B5166-F15E-4F9B-A7BA-76C5DFC1CADB}"/>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20ABD1-8C7F-48AF-B7D7-2942642D41D7}"/>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3647CD-1CC0-4947-8278-45E535DB9445}"/>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67AE76-0B16-46A3-913D-E80DF3E8E348}"/>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D4972C-2D3C-4580-8686-7DFEAA9D3A17}"/>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ECAD32-DBA4-4C32-935D-3D3545D973DD}"/>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9A65A4-1B53-43C3-B5E0-D9C8274AF71D}"/>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6403D2-8D6A-49C4-A23D-B669A2DED265}"/>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77FC7B-5461-4BD1-A4AA-22A31B0BB42F}"/>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BF16750-1B5A-4DDD-88C5-9813D44CE73F}"/>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C50FF3-07EA-4816-A610-EFC77EED2F6A}"/>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FE73E9-8E72-40B2-AC10-E7E8859B1439}"/>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1CEBE8-14E9-48F7-B118-699DFB7AF988}"/>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74901A8-3C39-4EF1-863A-D5296055C6FC}"/>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C89192-DD9F-400C-B291-CB3B8F684248}"/>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1C6AD56-EE5C-4A2C-99A1-E4CF05119001}"/>
              </a:ext>
            </a:extLst>
          </p:cNvPr>
          <p:cNvGrpSpPr/>
          <p:nvPr userDrawn="1"/>
        </p:nvGrpSpPr>
        <p:grpSpPr>
          <a:xfrm>
            <a:off x="-379240" y="549275"/>
            <a:ext cx="180000" cy="5478222"/>
            <a:chOff x="695325" y="549275"/>
            <a:chExt cx="10803731" cy="5478222"/>
          </a:xfrm>
        </p:grpSpPr>
        <p:cxnSp>
          <p:nvCxnSpPr>
            <p:cNvPr id="34" name="Straight Connector 33">
              <a:extLst>
                <a:ext uri="{FF2B5EF4-FFF2-40B4-BE49-F238E27FC236}">
                  <a16:creationId xmlns:a16="http://schemas.microsoft.com/office/drawing/2014/main" id="{47C1D24E-CB03-486E-A191-D3A49717CD5D}"/>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367501-5612-4530-BAEF-77A2ED48CEE9}"/>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9BCE89-D1D8-4BBA-9A86-51951D1D555F}"/>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699BBD-D0A5-4B81-ADC7-022957998DC7}"/>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EA1FA9-E5B2-4D5F-98DD-78C2E7CEF28B}"/>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06C90E-7DD3-443E-B52F-0E8837F6F94F}"/>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D2E283-4423-4FAD-8953-FE7F0D34A81D}"/>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0C05AA-03DC-4897-B383-5DD3CB2773AD}"/>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0430DA-6866-4DA2-B0C2-DFB6CD2AD4DA}"/>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FFA892-1E64-4E26-BD38-CB1194BA5DD5}"/>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9B8B1E-4A30-4D03-BFCF-44A2523CD334}"/>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DA53D2-E6BC-4C37-B613-EF6B20261BE5}"/>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02BBA3-70E1-4B12-BC0A-EA8A5A2CDE27}"/>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A6662A-AAA4-4FB7-8FDE-001480F389E2}"/>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DDDD153-4155-49A5-8B24-F05A76E2CF94}"/>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07B7EA-2AC0-444C-9079-6DBB53AE1B54}"/>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54B167-C5F1-4DF1-B3AC-31E63A0EA930}"/>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F39AD3-FEA5-454A-B0F3-BF696D854133}"/>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7804227-AD41-406D-AD86-CC12B2667EE2}"/>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3A85FF7-841F-480E-AE74-B3EE764E3439}"/>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5FEB043-188B-4E1B-912E-48715ADDFB0F}"/>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EF27B23-08D3-4E82-80B0-839DDFCED28B}"/>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2B8A4B9-85AF-45F6-99A2-B005AE57E291}"/>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60CD827-72B6-4F72-AE35-6FEAE8220CFE}"/>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3ACACF4-27D6-4D2F-A192-CB38AE960D68}"/>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8F74201-E911-475E-A023-CCFDFD860837}"/>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657911-EAFA-470C-B5B6-2E90CDF22A5D}"/>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AC9CDC9-1481-4D6B-81B3-E78BCCC163D7}"/>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8CC6A3-29F2-4401-A003-782B64D5E327}"/>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BF050CD-053B-4C16-B734-48CFEBDCEC33}"/>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090119-3475-467A-B394-589F22DD2CC5}"/>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9" name="Graphic 78">
            <a:extLst>
              <a:ext uri="{FF2B5EF4-FFF2-40B4-BE49-F238E27FC236}">
                <a16:creationId xmlns:a16="http://schemas.microsoft.com/office/drawing/2014/main" id="{FE1A3BEC-9530-4F52-941C-702D81EF9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25" y="6231333"/>
            <a:ext cx="147093" cy="154782"/>
          </a:xfrm>
          <a:prstGeom prst="rect">
            <a:avLst/>
          </a:prstGeom>
        </p:spPr>
      </p:pic>
      <p:pic>
        <p:nvPicPr>
          <p:cNvPr id="6" name="Afbeelding 5">
            <a:extLst>
              <a:ext uri="{FF2B5EF4-FFF2-40B4-BE49-F238E27FC236}">
                <a16:creationId xmlns:a16="http://schemas.microsoft.com/office/drawing/2014/main" id="{B51B4391-BCD5-4BC8-218E-5345B29CD3BF}"/>
              </a:ext>
            </a:extLst>
          </p:cNvPr>
          <p:cNvPicPr>
            <a:picLocks noChangeAspect="1"/>
          </p:cNvPicPr>
          <p:nvPr userDrawn="1"/>
        </p:nvPicPr>
        <p:blipFill>
          <a:blip r:embed="rId4"/>
          <a:stretch>
            <a:fillRect/>
          </a:stretch>
        </p:blipFill>
        <p:spPr>
          <a:xfrm>
            <a:off x="10572749" y="0"/>
            <a:ext cx="1619250" cy="1717386"/>
          </a:xfrm>
          <a:prstGeom prst="rect">
            <a:avLst/>
          </a:prstGeom>
        </p:spPr>
      </p:pic>
      <p:sp>
        <p:nvSpPr>
          <p:cNvPr id="65" name="Tekstvak 64">
            <a:extLst>
              <a:ext uri="{FF2B5EF4-FFF2-40B4-BE49-F238E27FC236}">
                <a16:creationId xmlns:a16="http://schemas.microsoft.com/office/drawing/2014/main" id="{FE549A09-AAFD-7028-CD19-3680F01C440D}"/>
              </a:ext>
            </a:extLst>
          </p:cNvPr>
          <p:cNvSpPr txBox="1"/>
          <p:nvPr userDrawn="1"/>
        </p:nvSpPr>
        <p:spPr>
          <a:xfrm>
            <a:off x="923291" y="6207850"/>
            <a:ext cx="662622" cy="365125"/>
          </a:xfrm>
          <a:prstGeom prst="rect">
            <a:avLst/>
          </a:prstGeom>
          <a:noFill/>
        </p:spPr>
        <p:txBody>
          <a:bodyPr wrap="none" lIns="0" tIns="54000" rIns="0" bIns="0" rtlCol="0">
            <a:noAutofit/>
          </a:bodyPr>
          <a:lstStyle/>
          <a:p>
            <a:r>
              <a:rPr lang="en-US" sz="900" dirty="0"/>
              <a:t>Motivaction</a:t>
            </a:r>
            <a:endParaRPr lang="nl-NL" sz="900" dirty="0"/>
          </a:p>
        </p:txBody>
      </p:sp>
    </p:spTree>
    <p:extLst>
      <p:ext uri="{BB962C8B-B14F-4D97-AF65-F5344CB8AC3E}">
        <p14:creationId xmlns:p14="http://schemas.microsoft.com/office/powerpoint/2010/main" val="1561335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mmen tekst, 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137B-9492-4127-9A17-59652B8F7104}"/>
              </a:ext>
            </a:extLst>
          </p:cNvPr>
          <p:cNvSpPr>
            <a:spLocks noGrp="1"/>
          </p:cNvSpPr>
          <p:nvPr>
            <p:ph type="title"/>
          </p:nvPr>
        </p:nvSpPr>
        <p:spPr>
          <a:xfrm>
            <a:off x="695324" y="549276"/>
            <a:ext cx="10801349" cy="726232"/>
          </a:xfrm>
        </p:spPr>
        <p:txBody>
          <a:bodyPr/>
          <a:lstStyle/>
          <a:p>
            <a:r>
              <a:rPr lang="en-US" noProof="0"/>
              <a:t>Click to edit Master title style</a:t>
            </a:r>
            <a:endParaRPr lang="nl-NL" noProof="0" dirty="0"/>
          </a:p>
        </p:txBody>
      </p:sp>
      <p:sp>
        <p:nvSpPr>
          <p:cNvPr id="3" name="Date Placeholder 2">
            <a:extLst>
              <a:ext uri="{FF2B5EF4-FFF2-40B4-BE49-F238E27FC236}">
                <a16:creationId xmlns:a16="http://schemas.microsoft.com/office/drawing/2014/main" id="{456F9EA4-FE99-4CCC-A58D-6C6085CFA511}"/>
              </a:ext>
            </a:extLst>
          </p:cNvPr>
          <p:cNvSpPr>
            <a:spLocks noGrp="1"/>
          </p:cNvSpPr>
          <p:nvPr>
            <p:ph type="dt" sz="half" idx="10"/>
          </p:nvPr>
        </p:nvSpPr>
        <p:spPr/>
        <p:txBody>
          <a:bodyPr/>
          <a:lstStyle/>
          <a:p>
            <a:fld id="{91655A40-5773-43E1-B614-D95358B56658}" type="datetime1">
              <a:rPr lang="nl-NL" noProof="0" smtClean="0"/>
              <a:t>9-10-2025</a:t>
            </a:fld>
            <a:endParaRPr lang="nl-NL" noProof="0"/>
          </a:p>
        </p:txBody>
      </p:sp>
      <p:sp>
        <p:nvSpPr>
          <p:cNvPr id="4" name="Footer Placeholder 3">
            <a:extLst>
              <a:ext uri="{FF2B5EF4-FFF2-40B4-BE49-F238E27FC236}">
                <a16:creationId xmlns:a16="http://schemas.microsoft.com/office/drawing/2014/main" id="{A62294CD-002B-4B6E-A123-2615A73AF14B}"/>
              </a:ext>
            </a:extLst>
          </p:cNvPr>
          <p:cNvSpPr>
            <a:spLocks noGrp="1"/>
          </p:cNvSpPr>
          <p:nvPr>
            <p:ph type="ftr" sz="quarter" idx="11"/>
          </p:nvPr>
        </p:nvSpPr>
        <p:spPr>
          <a:xfrm>
            <a:off x="1609526" y="6207851"/>
            <a:ext cx="8058150" cy="365125"/>
          </a:xfrm>
        </p:spPr>
        <p:txBody>
          <a:bodyPr/>
          <a:lstStyle/>
          <a:p>
            <a:r>
              <a:rPr lang="nl-NL" noProof="0"/>
              <a:t>M250857 | Draagvlakonderzoek | Vogelbescherming Nederland</a:t>
            </a:r>
            <a:endParaRPr lang="nl-NL" noProof="0" dirty="0"/>
          </a:p>
        </p:txBody>
      </p:sp>
      <p:sp>
        <p:nvSpPr>
          <p:cNvPr id="5" name="Slide Number Placeholder 4">
            <a:extLst>
              <a:ext uri="{FF2B5EF4-FFF2-40B4-BE49-F238E27FC236}">
                <a16:creationId xmlns:a16="http://schemas.microsoft.com/office/drawing/2014/main" id="{8B3C1E3E-2BE9-42B1-A329-6F98CBF86144}"/>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sp>
        <p:nvSpPr>
          <p:cNvPr id="7" name="Text Placeholder 6">
            <a:extLst>
              <a:ext uri="{FF2B5EF4-FFF2-40B4-BE49-F238E27FC236}">
                <a16:creationId xmlns:a16="http://schemas.microsoft.com/office/drawing/2014/main" id="{50645F8A-F1B8-4BAF-99DF-782129A0A6CC}"/>
              </a:ext>
            </a:extLst>
          </p:cNvPr>
          <p:cNvSpPr>
            <a:spLocks noGrp="1"/>
          </p:cNvSpPr>
          <p:nvPr>
            <p:ph type="body" sz="quarter" idx="13" hasCustomPrompt="1"/>
          </p:nvPr>
        </p:nvSpPr>
        <p:spPr>
          <a:xfrm>
            <a:off x="695325" y="1458276"/>
            <a:ext cx="2573535" cy="4600800"/>
          </a:xfrm>
        </p:spPr>
        <p:txBody>
          <a:bodyPr numCol="1" spcCol="152400"/>
          <a:lstStyle>
            <a:lvl1pPr>
              <a:defRPr/>
            </a:lvl1pPr>
          </a:lstStyle>
          <a:p>
            <a:pPr lvl="0"/>
            <a:r>
              <a:rPr lang="nl-NL" noProof="0" dirty="0"/>
              <a:t>Dit is een slide met 3 kolommen, waarvan 1 brede voor een afbeelding/grafiek. De slide kan ingedeeld worden met de brede kolom tussen de twee tekstkolommen in, of de twee tekstkolommen naast elkaar met de brede kolom links of rechts daarvan.</a:t>
            </a:r>
          </a:p>
        </p:txBody>
      </p:sp>
      <p:grpSp>
        <p:nvGrpSpPr>
          <p:cNvPr id="8" name="Group 7">
            <a:extLst>
              <a:ext uri="{FF2B5EF4-FFF2-40B4-BE49-F238E27FC236}">
                <a16:creationId xmlns:a16="http://schemas.microsoft.com/office/drawing/2014/main" id="{DA9045A5-5C34-4346-A5E3-8E0347945812}"/>
              </a:ext>
            </a:extLst>
          </p:cNvPr>
          <p:cNvGrpSpPr/>
          <p:nvPr userDrawn="1"/>
        </p:nvGrpSpPr>
        <p:grpSpPr>
          <a:xfrm>
            <a:off x="695325" y="-378000"/>
            <a:ext cx="10801350" cy="180000"/>
            <a:chOff x="695325" y="-754380"/>
            <a:chExt cx="10801350" cy="8244840"/>
          </a:xfrm>
        </p:grpSpPr>
        <p:cxnSp>
          <p:nvCxnSpPr>
            <p:cNvPr id="9" name="Straight Connector 8">
              <a:extLst>
                <a:ext uri="{FF2B5EF4-FFF2-40B4-BE49-F238E27FC236}">
                  <a16:creationId xmlns:a16="http://schemas.microsoft.com/office/drawing/2014/main" id="{F3692FEF-BAFC-454A-A545-B3BBFA0BF694}"/>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3147BA-4416-4F35-8EA4-42E088B084DF}"/>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30761F-1336-444E-BF6F-9F9FB5F894FE}"/>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FBDE98-759A-443A-8A7B-E4768B42E712}"/>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1DB895-0FF6-4761-8EBC-3095F9F97409}"/>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F2E07F-531C-485B-8AB8-5082317A0A24}"/>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CDA4E6-94A3-4D3F-85CF-9D15DEAAD5A8}"/>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FAAAA8-8F6C-490F-8EC3-D53245405FB8}"/>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2CED96-7D83-4E48-8D87-3F0C3B2AAD2D}"/>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9B5166-F15E-4F9B-A7BA-76C5DFC1CADB}"/>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20ABD1-8C7F-48AF-B7D7-2942642D41D7}"/>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3647CD-1CC0-4947-8278-45E535DB9445}"/>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67AE76-0B16-46A3-913D-E80DF3E8E348}"/>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D4972C-2D3C-4580-8686-7DFEAA9D3A17}"/>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ECAD32-DBA4-4C32-935D-3D3545D973DD}"/>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9A65A4-1B53-43C3-B5E0-D9C8274AF71D}"/>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6403D2-8D6A-49C4-A23D-B669A2DED265}"/>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77FC7B-5461-4BD1-A4AA-22A31B0BB42F}"/>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BF16750-1B5A-4DDD-88C5-9813D44CE73F}"/>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C50FF3-07EA-4816-A610-EFC77EED2F6A}"/>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FE73E9-8E72-40B2-AC10-E7E8859B1439}"/>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1CEBE8-14E9-48F7-B118-699DFB7AF988}"/>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74901A8-3C39-4EF1-863A-D5296055C6FC}"/>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C89192-DD9F-400C-B291-CB3B8F684248}"/>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1C6AD56-EE5C-4A2C-99A1-E4CF05119001}"/>
              </a:ext>
            </a:extLst>
          </p:cNvPr>
          <p:cNvGrpSpPr/>
          <p:nvPr userDrawn="1"/>
        </p:nvGrpSpPr>
        <p:grpSpPr>
          <a:xfrm>
            <a:off x="-379240" y="549275"/>
            <a:ext cx="180000" cy="5478222"/>
            <a:chOff x="695325" y="549275"/>
            <a:chExt cx="10803731" cy="5478222"/>
          </a:xfrm>
        </p:grpSpPr>
        <p:cxnSp>
          <p:nvCxnSpPr>
            <p:cNvPr id="34" name="Straight Connector 33">
              <a:extLst>
                <a:ext uri="{FF2B5EF4-FFF2-40B4-BE49-F238E27FC236}">
                  <a16:creationId xmlns:a16="http://schemas.microsoft.com/office/drawing/2014/main" id="{47C1D24E-CB03-486E-A191-D3A49717CD5D}"/>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367501-5612-4530-BAEF-77A2ED48CEE9}"/>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9BCE89-D1D8-4BBA-9A86-51951D1D555F}"/>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699BBD-D0A5-4B81-ADC7-022957998DC7}"/>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EA1FA9-E5B2-4D5F-98DD-78C2E7CEF28B}"/>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06C90E-7DD3-443E-B52F-0E8837F6F94F}"/>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D2E283-4423-4FAD-8953-FE7F0D34A81D}"/>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0C05AA-03DC-4897-B383-5DD3CB2773AD}"/>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0430DA-6866-4DA2-B0C2-DFB6CD2AD4DA}"/>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FFA892-1E64-4E26-BD38-CB1194BA5DD5}"/>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9B8B1E-4A30-4D03-BFCF-44A2523CD334}"/>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DA53D2-E6BC-4C37-B613-EF6B20261BE5}"/>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02BBA3-70E1-4B12-BC0A-EA8A5A2CDE27}"/>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A6662A-AAA4-4FB7-8FDE-001480F389E2}"/>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DDDD153-4155-49A5-8B24-F05A76E2CF94}"/>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07B7EA-2AC0-444C-9079-6DBB53AE1B54}"/>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54B167-C5F1-4DF1-B3AC-31E63A0EA930}"/>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F39AD3-FEA5-454A-B0F3-BF696D854133}"/>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7804227-AD41-406D-AD86-CC12B2667EE2}"/>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3A85FF7-841F-480E-AE74-B3EE764E3439}"/>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5FEB043-188B-4E1B-912E-48715ADDFB0F}"/>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EF27B23-08D3-4E82-80B0-839DDFCED28B}"/>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2B8A4B9-85AF-45F6-99A2-B005AE57E291}"/>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60CD827-72B6-4F72-AE35-6FEAE8220CFE}"/>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3ACACF4-27D6-4D2F-A192-CB38AE960D68}"/>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8F74201-E911-475E-A023-CCFDFD860837}"/>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657911-EAFA-470C-B5B6-2E90CDF22A5D}"/>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AC9CDC9-1481-4D6B-81B3-E78BCCC163D7}"/>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8CC6A3-29F2-4401-A003-782B64D5E327}"/>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BF050CD-053B-4C16-B734-48CFEBDCEC33}"/>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090119-3475-467A-B394-589F22DD2CC5}"/>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9" name="Graphic 78">
            <a:extLst>
              <a:ext uri="{FF2B5EF4-FFF2-40B4-BE49-F238E27FC236}">
                <a16:creationId xmlns:a16="http://schemas.microsoft.com/office/drawing/2014/main" id="{FE1A3BEC-9530-4F52-941C-702D81EF9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25" y="6231333"/>
            <a:ext cx="147093" cy="154782"/>
          </a:xfrm>
          <a:prstGeom prst="rect">
            <a:avLst/>
          </a:prstGeom>
        </p:spPr>
      </p:pic>
      <p:sp>
        <p:nvSpPr>
          <p:cNvPr id="65" name="Tijdelijke aanduiding voor tekst 64">
            <a:extLst>
              <a:ext uri="{FF2B5EF4-FFF2-40B4-BE49-F238E27FC236}">
                <a16:creationId xmlns:a16="http://schemas.microsoft.com/office/drawing/2014/main" id="{48BE9565-8DB0-406E-B5F1-751D21A2AD8B}"/>
              </a:ext>
            </a:extLst>
          </p:cNvPr>
          <p:cNvSpPr>
            <a:spLocks noGrp="1"/>
          </p:cNvSpPr>
          <p:nvPr>
            <p:ph type="body" sz="quarter" idx="14" hasCustomPrompt="1"/>
          </p:nvPr>
        </p:nvSpPr>
        <p:spPr>
          <a:xfrm>
            <a:off x="3437931" y="1458275"/>
            <a:ext cx="2573534" cy="4600800"/>
          </a:xfrm>
        </p:spPr>
        <p:txBody>
          <a:bodyPr/>
          <a:lstStyle>
            <a:lvl1pPr>
              <a:defRPr/>
            </a:lvl1pPr>
          </a:lstStyle>
          <a:p>
            <a:pPr lvl="0"/>
            <a:r>
              <a:rPr lang="nl-NL" dirty="0"/>
              <a:t>Klik om te beginnen met typen.</a:t>
            </a:r>
          </a:p>
        </p:txBody>
      </p:sp>
      <p:sp>
        <p:nvSpPr>
          <p:cNvPr id="67" name="Tijdelijke aanduiding voor inhoud 66">
            <a:extLst>
              <a:ext uri="{FF2B5EF4-FFF2-40B4-BE49-F238E27FC236}">
                <a16:creationId xmlns:a16="http://schemas.microsoft.com/office/drawing/2014/main" id="{85A54C98-6230-47D3-B32F-50C59C4968FF}"/>
              </a:ext>
            </a:extLst>
          </p:cNvPr>
          <p:cNvSpPr>
            <a:spLocks noGrp="1"/>
          </p:cNvSpPr>
          <p:nvPr>
            <p:ph sz="quarter" idx="15" hasCustomPrompt="1"/>
          </p:nvPr>
        </p:nvSpPr>
        <p:spPr>
          <a:xfrm>
            <a:off x="6180535" y="1458275"/>
            <a:ext cx="5316137" cy="4563114"/>
          </a:xfrm>
        </p:spPr>
        <p:txBody>
          <a:bodyPr/>
          <a:lstStyle>
            <a:lvl1pPr>
              <a:defRPr/>
            </a:lvl1pPr>
          </a:lstStyle>
          <a:p>
            <a:pPr lvl="0"/>
            <a:r>
              <a:rPr lang="nl-NL" dirty="0"/>
              <a:t>Klik op het icoon om een afbeelding of andere content in te voegen of selecteer het vak en plak met Ctrl + V.</a:t>
            </a:r>
          </a:p>
        </p:txBody>
      </p:sp>
      <p:pic>
        <p:nvPicPr>
          <p:cNvPr id="6" name="Afbeelding 5">
            <a:extLst>
              <a:ext uri="{FF2B5EF4-FFF2-40B4-BE49-F238E27FC236}">
                <a16:creationId xmlns:a16="http://schemas.microsoft.com/office/drawing/2014/main" id="{7A00F6F8-400B-900D-672F-E8D856201A1A}"/>
              </a:ext>
            </a:extLst>
          </p:cNvPr>
          <p:cNvPicPr>
            <a:picLocks noChangeAspect="1"/>
          </p:cNvPicPr>
          <p:nvPr userDrawn="1"/>
        </p:nvPicPr>
        <p:blipFill>
          <a:blip r:embed="rId4"/>
          <a:stretch>
            <a:fillRect/>
          </a:stretch>
        </p:blipFill>
        <p:spPr>
          <a:xfrm>
            <a:off x="10572749" y="0"/>
            <a:ext cx="1619250" cy="1717386"/>
          </a:xfrm>
          <a:prstGeom prst="rect">
            <a:avLst/>
          </a:prstGeom>
        </p:spPr>
      </p:pic>
      <p:sp>
        <p:nvSpPr>
          <p:cNvPr id="66" name="Tekstvak 65">
            <a:extLst>
              <a:ext uri="{FF2B5EF4-FFF2-40B4-BE49-F238E27FC236}">
                <a16:creationId xmlns:a16="http://schemas.microsoft.com/office/drawing/2014/main" id="{931C4738-842A-6F04-0E37-88CFE70C1E46}"/>
              </a:ext>
            </a:extLst>
          </p:cNvPr>
          <p:cNvSpPr txBox="1"/>
          <p:nvPr userDrawn="1"/>
        </p:nvSpPr>
        <p:spPr>
          <a:xfrm>
            <a:off x="923291" y="6207850"/>
            <a:ext cx="662622" cy="365125"/>
          </a:xfrm>
          <a:prstGeom prst="rect">
            <a:avLst/>
          </a:prstGeom>
          <a:noFill/>
        </p:spPr>
        <p:txBody>
          <a:bodyPr wrap="none" lIns="0" tIns="54000" rIns="0" bIns="0" rtlCol="0">
            <a:noAutofit/>
          </a:bodyPr>
          <a:lstStyle/>
          <a:p>
            <a:r>
              <a:rPr lang="en-US" sz="900" dirty="0"/>
              <a:t>Motivaction</a:t>
            </a:r>
            <a:endParaRPr lang="nl-NL" sz="900" dirty="0"/>
          </a:p>
        </p:txBody>
      </p:sp>
    </p:spTree>
    <p:extLst>
      <p:ext uri="{BB962C8B-B14F-4D97-AF65-F5344CB8AC3E}">
        <p14:creationId xmlns:p14="http://schemas.microsoft.com/office/powerpoint/2010/main" val="320198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kolommen tekst,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9137B-9492-4127-9A17-59652B8F7104}"/>
              </a:ext>
            </a:extLst>
          </p:cNvPr>
          <p:cNvSpPr>
            <a:spLocks noGrp="1"/>
          </p:cNvSpPr>
          <p:nvPr>
            <p:ph type="title"/>
          </p:nvPr>
        </p:nvSpPr>
        <p:spPr>
          <a:xfrm>
            <a:off x="695324" y="549276"/>
            <a:ext cx="10801349" cy="726232"/>
          </a:xfrm>
        </p:spPr>
        <p:txBody>
          <a:bodyPr/>
          <a:lstStyle/>
          <a:p>
            <a:r>
              <a:rPr lang="en-US" noProof="0"/>
              <a:t>Click to edit Master title style</a:t>
            </a:r>
            <a:endParaRPr lang="nl-NL" noProof="0" dirty="0"/>
          </a:p>
        </p:txBody>
      </p:sp>
      <p:sp>
        <p:nvSpPr>
          <p:cNvPr id="3" name="Date Placeholder 2">
            <a:extLst>
              <a:ext uri="{FF2B5EF4-FFF2-40B4-BE49-F238E27FC236}">
                <a16:creationId xmlns:a16="http://schemas.microsoft.com/office/drawing/2014/main" id="{456F9EA4-FE99-4CCC-A58D-6C6085CFA511}"/>
              </a:ext>
            </a:extLst>
          </p:cNvPr>
          <p:cNvSpPr>
            <a:spLocks noGrp="1"/>
          </p:cNvSpPr>
          <p:nvPr>
            <p:ph type="dt" sz="half" idx="10"/>
          </p:nvPr>
        </p:nvSpPr>
        <p:spPr/>
        <p:txBody>
          <a:bodyPr/>
          <a:lstStyle/>
          <a:p>
            <a:fld id="{4F0307A9-9CD5-49B0-8BDD-2C18B06F217B}" type="datetime1">
              <a:rPr lang="nl-NL" noProof="0" smtClean="0"/>
              <a:t>9-10-2025</a:t>
            </a:fld>
            <a:endParaRPr lang="nl-NL" noProof="0"/>
          </a:p>
        </p:txBody>
      </p:sp>
      <p:sp>
        <p:nvSpPr>
          <p:cNvPr id="4" name="Footer Placeholder 3">
            <a:extLst>
              <a:ext uri="{FF2B5EF4-FFF2-40B4-BE49-F238E27FC236}">
                <a16:creationId xmlns:a16="http://schemas.microsoft.com/office/drawing/2014/main" id="{A62294CD-002B-4B6E-A123-2615A73AF14B}"/>
              </a:ext>
            </a:extLst>
          </p:cNvPr>
          <p:cNvSpPr>
            <a:spLocks noGrp="1"/>
          </p:cNvSpPr>
          <p:nvPr>
            <p:ph type="ftr" sz="quarter" idx="11"/>
          </p:nvPr>
        </p:nvSpPr>
        <p:spPr>
          <a:xfrm>
            <a:off x="1609526" y="6207851"/>
            <a:ext cx="8058150" cy="365125"/>
          </a:xfrm>
        </p:spPr>
        <p:txBody>
          <a:bodyPr/>
          <a:lstStyle/>
          <a:p>
            <a:r>
              <a:rPr lang="nl-NL" noProof="0"/>
              <a:t>M250857 | Draagvlakonderzoek | Vogelbescherming Nederland</a:t>
            </a:r>
            <a:endParaRPr lang="nl-NL" noProof="0" dirty="0"/>
          </a:p>
        </p:txBody>
      </p:sp>
      <p:sp>
        <p:nvSpPr>
          <p:cNvPr id="5" name="Slide Number Placeholder 4">
            <a:extLst>
              <a:ext uri="{FF2B5EF4-FFF2-40B4-BE49-F238E27FC236}">
                <a16:creationId xmlns:a16="http://schemas.microsoft.com/office/drawing/2014/main" id="{8B3C1E3E-2BE9-42B1-A329-6F98CBF86144}"/>
              </a:ext>
            </a:extLst>
          </p:cNvPr>
          <p:cNvSpPr>
            <a:spLocks noGrp="1"/>
          </p:cNvSpPr>
          <p:nvPr>
            <p:ph type="sldNum" sz="quarter" idx="12"/>
          </p:nvPr>
        </p:nvSpPr>
        <p:spPr/>
        <p:txBody>
          <a:bodyPr/>
          <a:lstStyle/>
          <a:p>
            <a:fld id="{E60F6A2F-F8A3-4AFD-A8FF-EBCCABB0B133}" type="slidenum">
              <a:rPr lang="nl-NL" noProof="0" smtClean="0"/>
              <a:pPr/>
              <a:t>‹nr.›</a:t>
            </a:fld>
            <a:endParaRPr lang="nl-NL" noProof="0"/>
          </a:p>
        </p:txBody>
      </p:sp>
      <p:sp>
        <p:nvSpPr>
          <p:cNvPr id="7" name="Text Placeholder 6">
            <a:extLst>
              <a:ext uri="{FF2B5EF4-FFF2-40B4-BE49-F238E27FC236}">
                <a16:creationId xmlns:a16="http://schemas.microsoft.com/office/drawing/2014/main" id="{50645F8A-F1B8-4BAF-99DF-782129A0A6CC}"/>
              </a:ext>
            </a:extLst>
          </p:cNvPr>
          <p:cNvSpPr>
            <a:spLocks noGrp="1"/>
          </p:cNvSpPr>
          <p:nvPr>
            <p:ph type="body" sz="quarter" idx="13" hasCustomPrompt="1"/>
          </p:nvPr>
        </p:nvSpPr>
        <p:spPr>
          <a:xfrm>
            <a:off x="695325" y="1458276"/>
            <a:ext cx="2573535" cy="4600800"/>
          </a:xfrm>
        </p:spPr>
        <p:txBody>
          <a:bodyPr numCol="1" spcCol="152400"/>
          <a:lstStyle>
            <a:lvl1pPr>
              <a:defRPr/>
            </a:lvl1pPr>
          </a:lstStyle>
          <a:p>
            <a:pPr lvl="0"/>
            <a:r>
              <a:rPr lang="nl-NL" dirty="0"/>
              <a:t>Klik om te beginnen met typen.</a:t>
            </a:r>
          </a:p>
        </p:txBody>
      </p:sp>
      <p:grpSp>
        <p:nvGrpSpPr>
          <p:cNvPr id="8" name="Group 7">
            <a:extLst>
              <a:ext uri="{FF2B5EF4-FFF2-40B4-BE49-F238E27FC236}">
                <a16:creationId xmlns:a16="http://schemas.microsoft.com/office/drawing/2014/main" id="{DA9045A5-5C34-4346-A5E3-8E0347945812}"/>
              </a:ext>
            </a:extLst>
          </p:cNvPr>
          <p:cNvGrpSpPr/>
          <p:nvPr userDrawn="1"/>
        </p:nvGrpSpPr>
        <p:grpSpPr>
          <a:xfrm>
            <a:off x="695325" y="-378000"/>
            <a:ext cx="10801350" cy="180000"/>
            <a:chOff x="695325" y="-754380"/>
            <a:chExt cx="10801350" cy="8244840"/>
          </a:xfrm>
        </p:grpSpPr>
        <p:cxnSp>
          <p:nvCxnSpPr>
            <p:cNvPr id="9" name="Straight Connector 8">
              <a:extLst>
                <a:ext uri="{FF2B5EF4-FFF2-40B4-BE49-F238E27FC236}">
                  <a16:creationId xmlns:a16="http://schemas.microsoft.com/office/drawing/2014/main" id="{F3692FEF-BAFC-454A-A545-B3BBFA0BF694}"/>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B3147BA-4416-4F35-8EA4-42E088B084DF}"/>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30761F-1336-444E-BF6F-9F9FB5F894FE}"/>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FBDE98-759A-443A-8A7B-E4768B42E712}"/>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1DB895-0FF6-4761-8EBC-3095F9F97409}"/>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F2E07F-531C-485B-8AB8-5082317A0A24}"/>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BCDA4E6-94A3-4D3F-85CF-9D15DEAAD5A8}"/>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FAAAA8-8F6C-490F-8EC3-D53245405FB8}"/>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F2CED96-7D83-4E48-8D87-3F0C3B2AAD2D}"/>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9B5166-F15E-4F9B-A7BA-76C5DFC1CADB}"/>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20ABD1-8C7F-48AF-B7D7-2942642D41D7}"/>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3647CD-1CC0-4947-8278-45E535DB9445}"/>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67AE76-0B16-46A3-913D-E80DF3E8E348}"/>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D4972C-2D3C-4580-8686-7DFEAA9D3A17}"/>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3ECAD32-DBA4-4C32-935D-3D3545D973DD}"/>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F9A65A4-1B53-43C3-B5E0-D9C8274AF71D}"/>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6403D2-8D6A-49C4-A23D-B669A2DED265}"/>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077FC7B-5461-4BD1-A4AA-22A31B0BB42F}"/>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BF16750-1B5A-4DDD-88C5-9813D44CE73F}"/>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6C50FF3-07EA-4816-A610-EFC77EED2F6A}"/>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FE73E9-8E72-40B2-AC10-E7E8859B1439}"/>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1CEBE8-14E9-48F7-B118-699DFB7AF988}"/>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74901A8-3C39-4EF1-863A-D5296055C6FC}"/>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C89192-DD9F-400C-B291-CB3B8F684248}"/>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1C6AD56-EE5C-4A2C-99A1-E4CF05119001}"/>
              </a:ext>
            </a:extLst>
          </p:cNvPr>
          <p:cNvGrpSpPr/>
          <p:nvPr userDrawn="1"/>
        </p:nvGrpSpPr>
        <p:grpSpPr>
          <a:xfrm>
            <a:off x="-379240" y="549275"/>
            <a:ext cx="180000" cy="5478222"/>
            <a:chOff x="695325" y="549275"/>
            <a:chExt cx="10803731" cy="5478222"/>
          </a:xfrm>
        </p:grpSpPr>
        <p:cxnSp>
          <p:nvCxnSpPr>
            <p:cNvPr id="34" name="Straight Connector 33">
              <a:extLst>
                <a:ext uri="{FF2B5EF4-FFF2-40B4-BE49-F238E27FC236}">
                  <a16:creationId xmlns:a16="http://schemas.microsoft.com/office/drawing/2014/main" id="{47C1D24E-CB03-486E-A191-D3A49717CD5D}"/>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C367501-5612-4530-BAEF-77A2ED48CEE9}"/>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9BCE89-D1D8-4BBA-9A86-51951D1D555F}"/>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699BBD-D0A5-4B81-ADC7-022957998DC7}"/>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EA1FA9-E5B2-4D5F-98DD-78C2E7CEF28B}"/>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06C90E-7DD3-443E-B52F-0E8837F6F94F}"/>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8D2E283-4423-4FAD-8953-FE7F0D34A81D}"/>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0C05AA-03DC-4897-B383-5DD3CB2773AD}"/>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90430DA-6866-4DA2-B0C2-DFB6CD2AD4DA}"/>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FFA892-1E64-4E26-BD38-CB1194BA5DD5}"/>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9B8B1E-4A30-4D03-BFCF-44A2523CD334}"/>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DA53D2-E6BC-4C37-B613-EF6B20261BE5}"/>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02BBA3-70E1-4B12-BC0A-EA8A5A2CDE27}"/>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A6662A-AAA4-4FB7-8FDE-001480F389E2}"/>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DDDD153-4155-49A5-8B24-F05A76E2CF94}"/>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07B7EA-2AC0-444C-9079-6DBB53AE1B54}"/>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F54B167-C5F1-4DF1-B3AC-31E63A0EA930}"/>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EF39AD3-FEA5-454A-B0F3-BF696D854133}"/>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7804227-AD41-406D-AD86-CC12B2667EE2}"/>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3A85FF7-841F-480E-AE74-B3EE764E3439}"/>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5FEB043-188B-4E1B-912E-48715ADDFB0F}"/>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EF27B23-08D3-4E82-80B0-839DDFCED28B}"/>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2B8A4B9-85AF-45F6-99A2-B005AE57E291}"/>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60CD827-72B6-4F72-AE35-6FEAE8220CFE}"/>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3ACACF4-27D6-4D2F-A192-CB38AE960D68}"/>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8F74201-E911-475E-A023-CCFDFD860837}"/>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9657911-EAFA-470C-B5B6-2E90CDF22A5D}"/>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AC9CDC9-1481-4D6B-81B3-E78BCCC163D7}"/>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68CC6A3-29F2-4401-A003-782B64D5E327}"/>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BF050CD-053B-4C16-B734-48CFEBDCEC33}"/>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090119-3475-467A-B394-589F22DD2CC5}"/>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79" name="Graphic 78">
            <a:extLst>
              <a:ext uri="{FF2B5EF4-FFF2-40B4-BE49-F238E27FC236}">
                <a16:creationId xmlns:a16="http://schemas.microsoft.com/office/drawing/2014/main" id="{FE1A3BEC-9530-4F52-941C-702D81EF9AF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25" y="6231333"/>
            <a:ext cx="147093" cy="154782"/>
          </a:xfrm>
          <a:prstGeom prst="rect">
            <a:avLst/>
          </a:prstGeom>
        </p:spPr>
      </p:pic>
      <p:sp>
        <p:nvSpPr>
          <p:cNvPr id="65" name="Tijdelijke aanduiding voor tekst 64">
            <a:extLst>
              <a:ext uri="{FF2B5EF4-FFF2-40B4-BE49-F238E27FC236}">
                <a16:creationId xmlns:a16="http://schemas.microsoft.com/office/drawing/2014/main" id="{48BE9565-8DB0-406E-B5F1-751D21A2AD8B}"/>
              </a:ext>
            </a:extLst>
          </p:cNvPr>
          <p:cNvSpPr>
            <a:spLocks noGrp="1"/>
          </p:cNvSpPr>
          <p:nvPr>
            <p:ph type="body" sz="quarter" idx="14" hasCustomPrompt="1"/>
          </p:nvPr>
        </p:nvSpPr>
        <p:spPr>
          <a:xfrm>
            <a:off x="3437931" y="1458275"/>
            <a:ext cx="2573534" cy="4600800"/>
          </a:xfrm>
        </p:spPr>
        <p:txBody>
          <a:bodyPr/>
          <a:lstStyle>
            <a:lvl1pPr>
              <a:defRPr/>
            </a:lvl1pPr>
          </a:lstStyle>
          <a:p>
            <a:pPr lvl="0"/>
            <a:r>
              <a:rPr lang="nl-NL" dirty="0"/>
              <a:t>Klik om te beginnen met typen.</a:t>
            </a:r>
          </a:p>
        </p:txBody>
      </p:sp>
      <p:sp>
        <p:nvSpPr>
          <p:cNvPr id="67" name="Tijdelijke aanduiding voor inhoud 66">
            <a:extLst>
              <a:ext uri="{FF2B5EF4-FFF2-40B4-BE49-F238E27FC236}">
                <a16:creationId xmlns:a16="http://schemas.microsoft.com/office/drawing/2014/main" id="{85A54C98-6230-47D3-B32F-50C59C4968FF}"/>
              </a:ext>
            </a:extLst>
          </p:cNvPr>
          <p:cNvSpPr>
            <a:spLocks noGrp="1"/>
          </p:cNvSpPr>
          <p:nvPr>
            <p:ph sz="quarter" idx="15" hasCustomPrompt="1"/>
          </p:nvPr>
        </p:nvSpPr>
        <p:spPr>
          <a:xfrm>
            <a:off x="6180535" y="1458274"/>
            <a:ext cx="2573535" cy="2193227"/>
          </a:xfrm>
        </p:spPr>
        <p:txBody>
          <a:bodyPr/>
          <a:lstStyle>
            <a:lvl1pPr>
              <a:defRPr/>
            </a:lvl1pPr>
          </a:lstStyle>
          <a:p>
            <a:pPr lvl="0"/>
            <a:r>
              <a:rPr lang="nl-NL" dirty="0"/>
              <a:t>Klik op het icoon om een afbeelding of andere content in te voegen of selecteer het vak en plak met Ctrl + V.</a:t>
            </a:r>
          </a:p>
        </p:txBody>
      </p:sp>
      <p:sp>
        <p:nvSpPr>
          <p:cNvPr id="68" name="Tijdelijke aanduiding voor inhoud 66">
            <a:extLst>
              <a:ext uri="{FF2B5EF4-FFF2-40B4-BE49-F238E27FC236}">
                <a16:creationId xmlns:a16="http://schemas.microsoft.com/office/drawing/2014/main" id="{B3ECA74D-8D27-4656-A622-6CFBDFE3B652}"/>
              </a:ext>
            </a:extLst>
          </p:cNvPr>
          <p:cNvSpPr>
            <a:spLocks noGrp="1"/>
          </p:cNvSpPr>
          <p:nvPr>
            <p:ph sz="quarter" idx="16" hasCustomPrompt="1"/>
          </p:nvPr>
        </p:nvSpPr>
        <p:spPr>
          <a:xfrm>
            <a:off x="8923140" y="1458274"/>
            <a:ext cx="2573535" cy="2193227"/>
          </a:xfrm>
        </p:spPr>
        <p:txBody>
          <a:bodyPr/>
          <a:lstStyle>
            <a:lvl1pPr>
              <a:defRPr/>
            </a:lvl1pPr>
          </a:lstStyle>
          <a:p>
            <a:pPr lvl="0"/>
            <a:r>
              <a:rPr lang="nl-NL" dirty="0"/>
              <a:t>Klik op het icoon om een afbeelding of andere content in te voegen of selecteer het vak en plak met Ctrl + V.</a:t>
            </a:r>
          </a:p>
        </p:txBody>
      </p:sp>
      <p:sp>
        <p:nvSpPr>
          <p:cNvPr id="71" name="Tijdelijke aanduiding voor inhoud 66">
            <a:extLst>
              <a:ext uri="{FF2B5EF4-FFF2-40B4-BE49-F238E27FC236}">
                <a16:creationId xmlns:a16="http://schemas.microsoft.com/office/drawing/2014/main" id="{D81D1EF0-B34F-4EA9-A656-D043023C4CB6}"/>
              </a:ext>
            </a:extLst>
          </p:cNvPr>
          <p:cNvSpPr>
            <a:spLocks noGrp="1"/>
          </p:cNvSpPr>
          <p:nvPr>
            <p:ph sz="quarter" idx="17" hasCustomPrompt="1"/>
          </p:nvPr>
        </p:nvSpPr>
        <p:spPr>
          <a:xfrm>
            <a:off x="6180535" y="3828161"/>
            <a:ext cx="2573535" cy="2193227"/>
          </a:xfrm>
        </p:spPr>
        <p:txBody>
          <a:bodyPr/>
          <a:lstStyle>
            <a:lvl1pPr>
              <a:defRPr/>
            </a:lvl1pPr>
          </a:lstStyle>
          <a:p>
            <a:pPr lvl="0"/>
            <a:r>
              <a:rPr lang="nl-NL" dirty="0"/>
              <a:t>Klik op het icoon om een afbeelding of andere content in te voegen of selecteer het vak en plak met Ctrl + V.</a:t>
            </a:r>
          </a:p>
        </p:txBody>
      </p:sp>
      <p:sp>
        <p:nvSpPr>
          <p:cNvPr id="72" name="Tijdelijke aanduiding voor inhoud 66">
            <a:extLst>
              <a:ext uri="{FF2B5EF4-FFF2-40B4-BE49-F238E27FC236}">
                <a16:creationId xmlns:a16="http://schemas.microsoft.com/office/drawing/2014/main" id="{67F3A092-BBC9-4F1F-94BC-207E4FD4DDF5}"/>
              </a:ext>
            </a:extLst>
          </p:cNvPr>
          <p:cNvSpPr>
            <a:spLocks noGrp="1"/>
          </p:cNvSpPr>
          <p:nvPr>
            <p:ph sz="quarter" idx="18" hasCustomPrompt="1"/>
          </p:nvPr>
        </p:nvSpPr>
        <p:spPr>
          <a:xfrm>
            <a:off x="8923140" y="3828161"/>
            <a:ext cx="2573535" cy="2193227"/>
          </a:xfrm>
        </p:spPr>
        <p:txBody>
          <a:bodyPr/>
          <a:lstStyle>
            <a:lvl1pPr>
              <a:defRPr/>
            </a:lvl1pPr>
          </a:lstStyle>
          <a:p>
            <a:pPr lvl="0"/>
            <a:r>
              <a:rPr lang="nl-NL" dirty="0"/>
              <a:t>Klik op het icoon om een afbeelding of andere content in te voegen of selecteer het vak en plak met Ctrl + V.</a:t>
            </a:r>
          </a:p>
        </p:txBody>
      </p:sp>
      <p:pic>
        <p:nvPicPr>
          <p:cNvPr id="6" name="Afbeelding 5">
            <a:extLst>
              <a:ext uri="{FF2B5EF4-FFF2-40B4-BE49-F238E27FC236}">
                <a16:creationId xmlns:a16="http://schemas.microsoft.com/office/drawing/2014/main" id="{1FFE4246-220F-84CF-BD9A-A748683933A8}"/>
              </a:ext>
            </a:extLst>
          </p:cNvPr>
          <p:cNvPicPr>
            <a:picLocks noChangeAspect="1"/>
          </p:cNvPicPr>
          <p:nvPr userDrawn="1"/>
        </p:nvPicPr>
        <p:blipFill>
          <a:blip r:embed="rId4"/>
          <a:stretch>
            <a:fillRect/>
          </a:stretch>
        </p:blipFill>
        <p:spPr>
          <a:xfrm>
            <a:off x="10572749" y="0"/>
            <a:ext cx="1619250" cy="1717386"/>
          </a:xfrm>
          <a:prstGeom prst="rect">
            <a:avLst/>
          </a:prstGeom>
        </p:spPr>
      </p:pic>
      <p:sp>
        <p:nvSpPr>
          <p:cNvPr id="66" name="Tekstvak 65">
            <a:extLst>
              <a:ext uri="{FF2B5EF4-FFF2-40B4-BE49-F238E27FC236}">
                <a16:creationId xmlns:a16="http://schemas.microsoft.com/office/drawing/2014/main" id="{2DC3E183-60FF-B867-A96C-66DB20B01F30}"/>
              </a:ext>
            </a:extLst>
          </p:cNvPr>
          <p:cNvSpPr txBox="1"/>
          <p:nvPr userDrawn="1"/>
        </p:nvSpPr>
        <p:spPr>
          <a:xfrm>
            <a:off x="923291" y="6207850"/>
            <a:ext cx="662622" cy="365125"/>
          </a:xfrm>
          <a:prstGeom prst="rect">
            <a:avLst/>
          </a:prstGeom>
          <a:noFill/>
        </p:spPr>
        <p:txBody>
          <a:bodyPr wrap="none" lIns="0" tIns="54000" rIns="0" bIns="0" rtlCol="0">
            <a:noAutofit/>
          </a:bodyPr>
          <a:lstStyle/>
          <a:p>
            <a:r>
              <a:rPr lang="en-US" sz="900" dirty="0"/>
              <a:t>Motivaction</a:t>
            </a:r>
            <a:endParaRPr lang="nl-NL" sz="900" dirty="0"/>
          </a:p>
        </p:txBody>
      </p:sp>
    </p:spTree>
    <p:extLst>
      <p:ext uri="{BB962C8B-B14F-4D97-AF65-F5344CB8AC3E}">
        <p14:creationId xmlns:p14="http://schemas.microsoft.com/office/powerpoint/2010/main" val="167770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E0BE8-8FD5-48BC-8DBA-1D73286CF81B}"/>
              </a:ext>
            </a:extLst>
          </p:cNvPr>
          <p:cNvSpPr>
            <a:spLocks noGrp="1"/>
          </p:cNvSpPr>
          <p:nvPr>
            <p:ph type="title"/>
          </p:nvPr>
        </p:nvSpPr>
        <p:spPr>
          <a:xfrm>
            <a:off x="695325" y="549276"/>
            <a:ext cx="10801350" cy="726232"/>
          </a:xfrm>
          <a:prstGeom prst="rect">
            <a:avLst/>
          </a:prstGeom>
        </p:spPr>
        <p:txBody>
          <a:bodyPr vert="horz" lIns="0" tIns="72000" rIns="0" bIns="0" rtlCol="0" anchor="t">
            <a:noAutofit/>
          </a:bodyPr>
          <a:lstStyle/>
          <a:p>
            <a:r>
              <a:rPr lang="en-US" noProof="0"/>
              <a:t>Click to edit Master title style</a:t>
            </a:r>
            <a:endParaRPr lang="nl-NL" noProof="0"/>
          </a:p>
        </p:txBody>
      </p:sp>
      <p:sp>
        <p:nvSpPr>
          <p:cNvPr id="3" name="Text Placeholder 2">
            <a:extLst>
              <a:ext uri="{FF2B5EF4-FFF2-40B4-BE49-F238E27FC236}">
                <a16:creationId xmlns:a16="http://schemas.microsoft.com/office/drawing/2014/main" id="{95F05AE5-7E30-4F23-86F6-AA9305BCDD6D}"/>
              </a:ext>
            </a:extLst>
          </p:cNvPr>
          <p:cNvSpPr>
            <a:spLocks noGrp="1"/>
          </p:cNvSpPr>
          <p:nvPr>
            <p:ph type="body" idx="1"/>
          </p:nvPr>
        </p:nvSpPr>
        <p:spPr>
          <a:xfrm>
            <a:off x="695325" y="1641045"/>
            <a:ext cx="10801348" cy="4384035"/>
          </a:xfrm>
          <a:prstGeom prst="rect">
            <a:avLst/>
          </a:prstGeom>
        </p:spPr>
        <p:txBody>
          <a:bodyPr vert="horz" lIns="0" tIns="3600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4" name="Date Placeholder 3">
            <a:extLst>
              <a:ext uri="{FF2B5EF4-FFF2-40B4-BE49-F238E27FC236}">
                <a16:creationId xmlns:a16="http://schemas.microsoft.com/office/drawing/2014/main" id="{D360561C-BA9E-4B5F-9D01-BB2685556293}"/>
              </a:ext>
            </a:extLst>
          </p:cNvPr>
          <p:cNvSpPr>
            <a:spLocks noGrp="1"/>
          </p:cNvSpPr>
          <p:nvPr>
            <p:ph type="dt" sz="half" idx="2"/>
          </p:nvPr>
        </p:nvSpPr>
        <p:spPr>
          <a:xfrm>
            <a:off x="9836749" y="6207851"/>
            <a:ext cx="745725" cy="365126"/>
          </a:xfrm>
          <a:prstGeom prst="rect">
            <a:avLst/>
          </a:prstGeom>
        </p:spPr>
        <p:txBody>
          <a:bodyPr vert="horz" wrap="none" lIns="0" tIns="54000" rIns="0" bIns="0" rtlCol="0" anchor="t" anchorCtr="0">
            <a:noAutofit/>
          </a:bodyPr>
          <a:lstStyle>
            <a:lvl1pPr algn="l">
              <a:defRPr sz="900">
                <a:solidFill>
                  <a:schemeClr val="tx2"/>
                </a:solidFill>
              </a:defRPr>
            </a:lvl1pPr>
          </a:lstStyle>
          <a:p>
            <a:fld id="{D57440D0-13D7-4B9C-A18D-B0D6D6538507}" type="datetime1">
              <a:rPr lang="nl-NL" noProof="0" smtClean="0"/>
              <a:t>9-10-2025</a:t>
            </a:fld>
            <a:endParaRPr lang="nl-NL" noProof="0"/>
          </a:p>
        </p:txBody>
      </p:sp>
      <p:sp>
        <p:nvSpPr>
          <p:cNvPr id="5" name="Footer Placeholder 4">
            <a:extLst>
              <a:ext uri="{FF2B5EF4-FFF2-40B4-BE49-F238E27FC236}">
                <a16:creationId xmlns:a16="http://schemas.microsoft.com/office/drawing/2014/main" id="{5BB06C57-D959-4ED0-BB53-174347CDF470}"/>
              </a:ext>
            </a:extLst>
          </p:cNvPr>
          <p:cNvSpPr>
            <a:spLocks noGrp="1"/>
          </p:cNvSpPr>
          <p:nvPr>
            <p:ph type="ftr" sz="quarter" idx="3"/>
          </p:nvPr>
        </p:nvSpPr>
        <p:spPr>
          <a:xfrm>
            <a:off x="695325" y="6207851"/>
            <a:ext cx="8972351" cy="365125"/>
          </a:xfrm>
          <a:prstGeom prst="rect">
            <a:avLst/>
          </a:prstGeom>
        </p:spPr>
        <p:txBody>
          <a:bodyPr vert="horz" wrap="none" lIns="0" tIns="54000" rIns="0" bIns="0" rtlCol="0" anchor="t" anchorCtr="0">
            <a:noAutofit/>
          </a:bodyPr>
          <a:lstStyle>
            <a:lvl1pPr algn="l">
              <a:defRPr sz="900">
                <a:solidFill>
                  <a:schemeClr val="tx2"/>
                </a:solidFill>
              </a:defRPr>
            </a:lvl1pPr>
          </a:lstStyle>
          <a:p>
            <a:r>
              <a:rPr lang="nl-NL" noProof="0"/>
              <a:t>M250857 | Draagvlakonderzoek | Vogelbescherming Nederland</a:t>
            </a:r>
          </a:p>
        </p:txBody>
      </p:sp>
      <p:sp>
        <p:nvSpPr>
          <p:cNvPr id="6" name="Slide Number Placeholder 5">
            <a:extLst>
              <a:ext uri="{FF2B5EF4-FFF2-40B4-BE49-F238E27FC236}">
                <a16:creationId xmlns:a16="http://schemas.microsoft.com/office/drawing/2014/main" id="{9DDC7E65-3DCF-460C-B438-49CE7E71A389}"/>
              </a:ext>
            </a:extLst>
          </p:cNvPr>
          <p:cNvSpPr>
            <a:spLocks noGrp="1"/>
          </p:cNvSpPr>
          <p:nvPr>
            <p:ph type="sldNum" sz="quarter" idx="4"/>
          </p:nvPr>
        </p:nvSpPr>
        <p:spPr>
          <a:xfrm>
            <a:off x="10751546" y="6207851"/>
            <a:ext cx="745725" cy="365125"/>
          </a:xfrm>
          <a:prstGeom prst="rect">
            <a:avLst/>
          </a:prstGeom>
        </p:spPr>
        <p:txBody>
          <a:bodyPr vert="horz" wrap="none" lIns="0" tIns="54000" rIns="0" bIns="0" rtlCol="0" anchor="t" anchorCtr="0">
            <a:noAutofit/>
          </a:bodyPr>
          <a:lstStyle>
            <a:lvl1pPr algn="r">
              <a:defRPr sz="900">
                <a:solidFill>
                  <a:schemeClr val="tx2"/>
                </a:solidFill>
              </a:defRPr>
            </a:lvl1pPr>
          </a:lstStyle>
          <a:p>
            <a:fld id="{E60F6A2F-F8A3-4AFD-A8FF-EBCCABB0B133}" type="slidenum">
              <a:rPr lang="nl-NL" noProof="0" smtClean="0"/>
              <a:pPr/>
              <a:t>‹nr.›</a:t>
            </a:fld>
            <a:endParaRPr lang="nl-NL" noProof="0"/>
          </a:p>
        </p:txBody>
      </p:sp>
      <p:grpSp>
        <p:nvGrpSpPr>
          <p:cNvPr id="32" name="Group 31">
            <a:extLst>
              <a:ext uri="{FF2B5EF4-FFF2-40B4-BE49-F238E27FC236}">
                <a16:creationId xmlns:a16="http://schemas.microsoft.com/office/drawing/2014/main" id="{2EEAC0BF-123D-4390-A512-1DB1736535AB}"/>
              </a:ext>
            </a:extLst>
          </p:cNvPr>
          <p:cNvGrpSpPr/>
          <p:nvPr userDrawn="1"/>
        </p:nvGrpSpPr>
        <p:grpSpPr>
          <a:xfrm>
            <a:off x="695325" y="7038000"/>
            <a:ext cx="10801350" cy="180000"/>
            <a:chOff x="695325" y="-754380"/>
            <a:chExt cx="10801350" cy="8244840"/>
          </a:xfrm>
        </p:grpSpPr>
        <p:cxnSp>
          <p:nvCxnSpPr>
            <p:cNvPr id="33" name="Straight Connector 32">
              <a:extLst>
                <a:ext uri="{FF2B5EF4-FFF2-40B4-BE49-F238E27FC236}">
                  <a16:creationId xmlns:a16="http://schemas.microsoft.com/office/drawing/2014/main" id="{3EF482A2-5C6F-42A6-88D9-2997125C9D18}"/>
                </a:ext>
              </a:extLst>
            </p:cNvPr>
            <p:cNvCxnSpPr>
              <a:cxnSpLocks/>
            </p:cNvCxnSpPr>
            <p:nvPr/>
          </p:nvCxnSpPr>
          <p:spPr>
            <a:xfrm flipV="1">
              <a:off x="69532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0ED0C83-0D50-4F5A-BBCF-AEA50ED9A0A9}"/>
                </a:ext>
              </a:extLst>
            </p:cNvPr>
            <p:cNvCxnSpPr>
              <a:cxnSpLocks/>
            </p:cNvCxnSpPr>
            <p:nvPr/>
          </p:nvCxnSpPr>
          <p:spPr>
            <a:xfrm flipV="1">
              <a:off x="1149667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8D3B109-44A1-4F51-B38D-4995B3C4E7CA}"/>
                </a:ext>
              </a:extLst>
            </p:cNvPr>
            <p:cNvCxnSpPr>
              <a:cxnSpLocks/>
            </p:cNvCxnSpPr>
            <p:nvPr/>
          </p:nvCxnSpPr>
          <p:spPr>
            <a:xfrm flipV="1">
              <a:off x="144045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E694F55-E128-4F32-A655-B79BFC53EC04}"/>
                </a:ext>
              </a:extLst>
            </p:cNvPr>
            <p:cNvCxnSpPr>
              <a:cxnSpLocks/>
            </p:cNvCxnSpPr>
            <p:nvPr/>
          </p:nvCxnSpPr>
          <p:spPr>
            <a:xfrm flipV="1">
              <a:off x="160952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6DC50B6-2FAB-404C-9068-104DF2CFAB86}"/>
                </a:ext>
              </a:extLst>
            </p:cNvPr>
            <p:cNvCxnSpPr>
              <a:cxnSpLocks/>
            </p:cNvCxnSpPr>
            <p:nvPr/>
          </p:nvCxnSpPr>
          <p:spPr>
            <a:xfrm flipV="1">
              <a:off x="235465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9F06EE-3FD4-4302-98DF-901FEAB1D18B}"/>
                </a:ext>
              </a:extLst>
            </p:cNvPr>
            <p:cNvCxnSpPr>
              <a:cxnSpLocks/>
            </p:cNvCxnSpPr>
            <p:nvPr/>
          </p:nvCxnSpPr>
          <p:spPr>
            <a:xfrm flipV="1">
              <a:off x="252372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CC7C618-E8F2-4EA5-B7A6-FE0C7EEB1D58}"/>
                </a:ext>
              </a:extLst>
            </p:cNvPr>
            <p:cNvCxnSpPr>
              <a:cxnSpLocks/>
            </p:cNvCxnSpPr>
            <p:nvPr/>
          </p:nvCxnSpPr>
          <p:spPr>
            <a:xfrm flipV="1">
              <a:off x="326886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FF5D62F-C556-47BE-A1F6-3CD93F0702A0}"/>
                </a:ext>
              </a:extLst>
            </p:cNvPr>
            <p:cNvCxnSpPr>
              <a:cxnSpLocks/>
            </p:cNvCxnSpPr>
            <p:nvPr/>
          </p:nvCxnSpPr>
          <p:spPr>
            <a:xfrm flipV="1">
              <a:off x="343793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782A9C5-4672-4586-AD35-9DCE1F09FF15}"/>
                </a:ext>
              </a:extLst>
            </p:cNvPr>
            <p:cNvCxnSpPr>
              <a:cxnSpLocks/>
            </p:cNvCxnSpPr>
            <p:nvPr/>
          </p:nvCxnSpPr>
          <p:spPr>
            <a:xfrm flipV="1">
              <a:off x="418306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3B6DB80-80EE-4C98-9B86-59917C44B3EE}"/>
                </a:ext>
              </a:extLst>
            </p:cNvPr>
            <p:cNvCxnSpPr>
              <a:cxnSpLocks/>
            </p:cNvCxnSpPr>
            <p:nvPr/>
          </p:nvCxnSpPr>
          <p:spPr>
            <a:xfrm flipV="1">
              <a:off x="435213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D083F00-4E01-4144-80CC-3933297A1399}"/>
                </a:ext>
              </a:extLst>
            </p:cNvPr>
            <p:cNvCxnSpPr>
              <a:cxnSpLocks/>
            </p:cNvCxnSpPr>
            <p:nvPr/>
          </p:nvCxnSpPr>
          <p:spPr>
            <a:xfrm flipV="1">
              <a:off x="509726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EBFD5E-9D2E-4283-B15A-362F98EABBB2}"/>
                </a:ext>
              </a:extLst>
            </p:cNvPr>
            <p:cNvCxnSpPr>
              <a:cxnSpLocks/>
            </p:cNvCxnSpPr>
            <p:nvPr/>
          </p:nvCxnSpPr>
          <p:spPr>
            <a:xfrm flipV="1">
              <a:off x="526633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B9D0E99-BD9B-4FA8-AAE8-9A4D43CCAAEF}"/>
                </a:ext>
              </a:extLst>
            </p:cNvPr>
            <p:cNvCxnSpPr>
              <a:cxnSpLocks/>
            </p:cNvCxnSpPr>
            <p:nvPr/>
          </p:nvCxnSpPr>
          <p:spPr>
            <a:xfrm flipV="1">
              <a:off x="601146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7FEF164-9374-4E4E-AC25-087E2A04B5BE}"/>
                </a:ext>
              </a:extLst>
            </p:cNvPr>
            <p:cNvCxnSpPr>
              <a:cxnSpLocks/>
            </p:cNvCxnSpPr>
            <p:nvPr/>
          </p:nvCxnSpPr>
          <p:spPr>
            <a:xfrm flipV="1">
              <a:off x="618053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4B8725E-129D-468A-9385-509FEC7A3282}"/>
                </a:ext>
              </a:extLst>
            </p:cNvPr>
            <p:cNvCxnSpPr>
              <a:cxnSpLocks/>
            </p:cNvCxnSpPr>
            <p:nvPr/>
          </p:nvCxnSpPr>
          <p:spPr>
            <a:xfrm flipV="1">
              <a:off x="6925668"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598F68C-263E-42FF-9121-288326B739B3}"/>
                </a:ext>
              </a:extLst>
            </p:cNvPr>
            <p:cNvCxnSpPr>
              <a:cxnSpLocks/>
            </p:cNvCxnSpPr>
            <p:nvPr/>
          </p:nvCxnSpPr>
          <p:spPr>
            <a:xfrm flipV="1">
              <a:off x="7094739"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52C77FC-B2EA-4EC3-81F2-3D9F080BD136}"/>
                </a:ext>
              </a:extLst>
            </p:cNvPr>
            <p:cNvCxnSpPr>
              <a:cxnSpLocks/>
            </p:cNvCxnSpPr>
            <p:nvPr/>
          </p:nvCxnSpPr>
          <p:spPr>
            <a:xfrm flipV="1">
              <a:off x="7839870"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B5FACD9-2545-4737-A0D0-C3EEFA083327}"/>
                </a:ext>
              </a:extLst>
            </p:cNvPr>
            <p:cNvCxnSpPr>
              <a:cxnSpLocks/>
            </p:cNvCxnSpPr>
            <p:nvPr/>
          </p:nvCxnSpPr>
          <p:spPr>
            <a:xfrm flipV="1">
              <a:off x="8008941"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2820198-8177-474A-BEA5-8346375C86DF}"/>
                </a:ext>
              </a:extLst>
            </p:cNvPr>
            <p:cNvCxnSpPr>
              <a:cxnSpLocks/>
            </p:cNvCxnSpPr>
            <p:nvPr/>
          </p:nvCxnSpPr>
          <p:spPr>
            <a:xfrm flipV="1">
              <a:off x="8754072"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98F061D-0D02-417B-A9F6-32D2F36464E8}"/>
                </a:ext>
              </a:extLst>
            </p:cNvPr>
            <p:cNvCxnSpPr>
              <a:cxnSpLocks/>
            </p:cNvCxnSpPr>
            <p:nvPr/>
          </p:nvCxnSpPr>
          <p:spPr>
            <a:xfrm flipV="1">
              <a:off x="8923143"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16B74C0-76AA-4B59-B3FA-1597E1C6C0FF}"/>
                </a:ext>
              </a:extLst>
            </p:cNvPr>
            <p:cNvCxnSpPr>
              <a:cxnSpLocks/>
            </p:cNvCxnSpPr>
            <p:nvPr/>
          </p:nvCxnSpPr>
          <p:spPr>
            <a:xfrm flipV="1">
              <a:off x="9668274"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FA57A7-B0D5-449F-9A64-CA47B75F1087}"/>
                </a:ext>
              </a:extLst>
            </p:cNvPr>
            <p:cNvCxnSpPr>
              <a:cxnSpLocks/>
            </p:cNvCxnSpPr>
            <p:nvPr/>
          </p:nvCxnSpPr>
          <p:spPr>
            <a:xfrm flipV="1">
              <a:off x="9837345"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B11AD80-0701-47E5-91CB-1BA22370F531}"/>
                </a:ext>
              </a:extLst>
            </p:cNvPr>
            <p:cNvCxnSpPr>
              <a:cxnSpLocks/>
            </p:cNvCxnSpPr>
            <p:nvPr/>
          </p:nvCxnSpPr>
          <p:spPr>
            <a:xfrm flipV="1">
              <a:off x="10582476"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C278E88-EF9C-4675-BE3F-FDEC83F53F5B}"/>
                </a:ext>
              </a:extLst>
            </p:cNvPr>
            <p:cNvCxnSpPr>
              <a:cxnSpLocks/>
            </p:cNvCxnSpPr>
            <p:nvPr/>
          </p:nvCxnSpPr>
          <p:spPr>
            <a:xfrm flipV="1">
              <a:off x="10751547" y="-754380"/>
              <a:ext cx="0" cy="824484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63E27F2E-C3DA-4A1A-9640-49F4D5F0DFA6}"/>
              </a:ext>
            </a:extLst>
          </p:cNvPr>
          <p:cNvGrpSpPr/>
          <p:nvPr userDrawn="1"/>
        </p:nvGrpSpPr>
        <p:grpSpPr>
          <a:xfrm>
            <a:off x="12391200" y="549275"/>
            <a:ext cx="180000" cy="5478222"/>
            <a:chOff x="695325" y="549275"/>
            <a:chExt cx="10803731" cy="5478222"/>
          </a:xfrm>
        </p:grpSpPr>
        <p:cxnSp>
          <p:nvCxnSpPr>
            <p:cNvPr id="58" name="Straight Connector 57">
              <a:extLst>
                <a:ext uri="{FF2B5EF4-FFF2-40B4-BE49-F238E27FC236}">
                  <a16:creationId xmlns:a16="http://schemas.microsoft.com/office/drawing/2014/main" id="{9EBC92FB-1666-4425-9791-0A114A764478}"/>
                </a:ext>
              </a:extLst>
            </p:cNvPr>
            <p:cNvCxnSpPr>
              <a:cxnSpLocks/>
            </p:cNvCxnSpPr>
            <p:nvPr/>
          </p:nvCxnSpPr>
          <p:spPr>
            <a:xfrm>
              <a:off x="695325" y="54927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7A8A146-4170-45CF-B072-38C2D50B53F5}"/>
                </a:ext>
              </a:extLst>
            </p:cNvPr>
            <p:cNvCxnSpPr>
              <a:cxnSpLocks/>
            </p:cNvCxnSpPr>
            <p:nvPr/>
          </p:nvCxnSpPr>
          <p:spPr>
            <a:xfrm>
              <a:off x="697706" y="72720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C13BADA-6FD0-4C60-A36C-D304A996B081}"/>
                </a:ext>
              </a:extLst>
            </p:cNvPr>
            <p:cNvCxnSpPr>
              <a:cxnSpLocks/>
            </p:cNvCxnSpPr>
            <p:nvPr/>
          </p:nvCxnSpPr>
          <p:spPr>
            <a:xfrm>
              <a:off x="695325" y="90996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5467FD1-3ED9-4F43-BD95-D937C5461E01}"/>
                </a:ext>
              </a:extLst>
            </p:cNvPr>
            <p:cNvCxnSpPr>
              <a:cxnSpLocks/>
            </p:cNvCxnSpPr>
            <p:nvPr/>
          </p:nvCxnSpPr>
          <p:spPr>
            <a:xfrm>
              <a:off x="695325" y="109273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BA41213-B401-4CB8-96B2-32DD8CA456E1}"/>
                </a:ext>
              </a:extLst>
            </p:cNvPr>
            <p:cNvCxnSpPr>
              <a:cxnSpLocks/>
            </p:cNvCxnSpPr>
            <p:nvPr/>
          </p:nvCxnSpPr>
          <p:spPr>
            <a:xfrm>
              <a:off x="695325" y="127550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503EAE7-0EF5-45CE-B400-94A8F318964A}"/>
                </a:ext>
              </a:extLst>
            </p:cNvPr>
            <p:cNvCxnSpPr>
              <a:cxnSpLocks/>
            </p:cNvCxnSpPr>
            <p:nvPr/>
          </p:nvCxnSpPr>
          <p:spPr>
            <a:xfrm>
              <a:off x="695325" y="145827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6DBE203-E99F-467C-9DA6-2FD8017A33D3}"/>
                </a:ext>
              </a:extLst>
            </p:cNvPr>
            <p:cNvCxnSpPr>
              <a:cxnSpLocks/>
            </p:cNvCxnSpPr>
            <p:nvPr/>
          </p:nvCxnSpPr>
          <p:spPr>
            <a:xfrm>
              <a:off x="695325" y="164104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9C8A362-1EFA-4459-9D12-00721F0A1E65}"/>
                </a:ext>
              </a:extLst>
            </p:cNvPr>
            <p:cNvCxnSpPr>
              <a:cxnSpLocks/>
            </p:cNvCxnSpPr>
            <p:nvPr/>
          </p:nvCxnSpPr>
          <p:spPr>
            <a:xfrm>
              <a:off x="695325" y="182381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6895B59-E8DD-40D2-BFC8-1F80A8A9384F}"/>
                </a:ext>
              </a:extLst>
            </p:cNvPr>
            <p:cNvCxnSpPr>
              <a:cxnSpLocks/>
            </p:cNvCxnSpPr>
            <p:nvPr/>
          </p:nvCxnSpPr>
          <p:spPr>
            <a:xfrm>
              <a:off x="695325" y="200658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BE816A7-ABBD-41DA-BF54-6E738F375F96}"/>
                </a:ext>
              </a:extLst>
            </p:cNvPr>
            <p:cNvCxnSpPr>
              <a:cxnSpLocks/>
            </p:cNvCxnSpPr>
            <p:nvPr/>
          </p:nvCxnSpPr>
          <p:spPr>
            <a:xfrm>
              <a:off x="695325" y="218935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4E7A770-7DC2-4D71-BE73-976FD6E731F2}"/>
                </a:ext>
              </a:extLst>
            </p:cNvPr>
            <p:cNvCxnSpPr>
              <a:cxnSpLocks/>
            </p:cNvCxnSpPr>
            <p:nvPr/>
          </p:nvCxnSpPr>
          <p:spPr>
            <a:xfrm>
              <a:off x="695325" y="237212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3C6E9D9-43BA-4248-B8F7-4192CB8D8A34}"/>
                </a:ext>
              </a:extLst>
            </p:cNvPr>
            <p:cNvCxnSpPr>
              <a:cxnSpLocks/>
            </p:cNvCxnSpPr>
            <p:nvPr/>
          </p:nvCxnSpPr>
          <p:spPr>
            <a:xfrm>
              <a:off x="695325" y="255489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FFC3CC3-56DD-4093-8A9C-46273117ED54}"/>
                </a:ext>
              </a:extLst>
            </p:cNvPr>
            <p:cNvCxnSpPr>
              <a:cxnSpLocks/>
            </p:cNvCxnSpPr>
            <p:nvPr/>
          </p:nvCxnSpPr>
          <p:spPr>
            <a:xfrm>
              <a:off x="695325" y="273765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EE935DF-D8EA-4331-816C-F07A726BB042}"/>
                </a:ext>
              </a:extLst>
            </p:cNvPr>
            <p:cNvCxnSpPr>
              <a:cxnSpLocks/>
            </p:cNvCxnSpPr>
            <p:nvPr/>
          </p:nvCxnSpPr>
          <p:spPr>
            <a:xfrm>
              <a:off x="695325" y="292042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867F3FD-EC07-446B-A290-9A0FAEF0657F}"/>
                </a:ext>
              </a:extLst>
            </p:cNvPr>
            <p:cNvCxnSpPr>
              <a:cxnSpLocks/>
            </p:cNvCxnSpPr>
            <p:nvPr/>
          </p:nvCxnSpPr>
          <p:spPr>
            <a:xfrm>
              <a:off x="695325" y="31031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61F38D0-70B1-4A2D-9934-C76F6AED4463}"/>
                </a:ext>
              </a:extLst>
            </p:cNvPr>
            <p:cNvCxnSpPr>
              <a:cxnSpLocks/>
            </p:cNvCxnSpPr>
            <p:nvPr/>
          </p:nvCxnSpPr>
          <p:spPr>
            <a:xfrm>
              <a:off x="695325" y="328596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AFEDF03-7939-4281-A0A8-C2BBB453ED43}"/>
                </a:ext>
              </a:extLst>
            </p:cNvPr>
            <p:cNvCxnSpPr>
              <a:cxnSpLocks/>
            </p:cNvCxnSpPr>
            <p:nvPr/>
          </p:nvCxnSpPr>
          <p:spPr>
            <a:xfrm>
              <a:off x="695325" y="346873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8728504-B72F-4941-8182-CE2695E5A01B}"/>
                </a:ext>
              </a:extLst>
            </p:cNvPr>
            <p:cNvCxnSpPr>
              <a:cxnSpLocks/>
            </p:cNvCxnSpPr>
            <p:nvPr/>
          </p:nvCxnSpPr>
          <p:spPr>
            <a:xfrm>
              <a:off x="695325" y="365150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42FBD75-A367-4035-A2C1-B177D41E6434}"/>
                </a:ext>
              </a:extLst>
            </p:cNvPr>
            <p:cNvCxnSpPr>
              <a:cxnSpLocks/>
            </p:cNvCxnSpPr>
            <p:nvPr/>
          </p:nvCxnSpPr>
          <p:spPr>
            <a:xfrm>
              <a:off x="695325" y="383427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591E5ED-EE89-48D6-93CC-190331AD8C12}"/>
                </a:ext>
              </a:extLst>
            </p:cNvPr>
            <p:cNvCxnSpPr>
              <a:cxnSpLocks/>
            </p:cNvCxnSpPr>
            <p:nvPr/>
          </p:nvCxnSpPr>
          <p:spPr>
            <a:xfrm>
              <a:off x="695325" y="401704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15DA2F8-BAF3-4375-B099-C8CEBEB46CBD}"/>
                </a:ext>
              </a:extLst>
            </p:cNvPr>
            <p:cNvCxnSpPr>
              <a:cxnSpLocks/>
            </p:cNvCxnSpPr>
            <p:nvPr/>
          </p:nvCxnSpPr>
          <p:spPr>
            <a:xfrm>
              <a:off x="695325" y="4199811"/>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E83E5DA-4851-4B65-982B-92E7D4C81B4C}"/>
                </a:ext>
              </a:extLst>
            </p:cNvPr>
            <p:cNvCxnSpPr>
              <a:cxnSpLocks/>
            </p:cNvCxnSpPr>
            <p:nvPr/>
          </p:nvCxnSpPr>
          <p:spPr>
            <a:xfrm>
              <a:off x="695325" y="4382580"/>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F2629AE-E0F6-44DC-BDBE-4D831B740F27}"/>
                </a:ext>
              </a:extLst>
            </p:cNvPr>
            <p:cNvCxnSpPr>
              <a:cxnSpLocks/>
            </p:cNvCxnSpPr>
            <p:nvPr/>
          </p:nvCxnSpPr>
          <p:spPr>
            <a:xfrm>
              <a:off x="695325" y="4565349"/>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60C0088-468E-42F3-90CE-8F3FF8C66E02}"/>
                </a:ext>
              </a:extLst>
            </p:cNvPr>
            <p:cNvCxnSpPr>
              <a:cxnSpLocks/>
            </p:cNvCxnSpPr>
            <p:nvPr/>
          </p:nvCxnSpPr>
          <p:spPr>
            <a:xfrm>
              <a:off x="695325" y="4748118"/>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E6A833C-2C85-49E6-8475-1E9F6BA4460D}"/>
                </a:ext>
              </a:extLst>
            </p:cNvPr>
            <p:cNvCxnSpPr>
              <a:cxnSpLocks/>
            </p:cNvCxnSpPr>
            <p:nvPr/>
          </p:nvCxnSpPr>
          <p:spPr>
            <a:xfrm>
              <a:off x="695325" y="493088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D2F04C0-B413-4FD9-ABC7-C7A7A49D35CC}"/>
                </a:ext>
              </a:extLst>
            </p:cNvPr>
            <p:cNvCxnSpPr>
              <a:cxnSpLocks/>
            </p:cNvCxnSpPr>
            <p:nvPr/>
          </p:nvCxnSpPr>
          <p:spPr>
            <a:xfrm>
              <a:off x="695325" y="5113656"/>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A864F73-29AF-479D-9567-CB4E62BE6975}"/>
                </a:ext>
              </a:extLst>
            </p:cNvPr>
            <p:cNvCxnSpPr>
              <a:cxnSpLocks/>
            </p:cNvCxnSpPr>
            <p:nvPr/>
          </p:nvCxnSpPr>
          <p:spPr>
            <a:xfrm>
              <a:off x="695325" y="5296425"/>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0D49551-3F07-44B0-AD6F-AF47440A8395}"/>
                </a:ext>
              </a:extLst>
            </p:cNvPr>
            <p:cNvCxnSpPr>
              <a:cxnSpLocks/>
            </p:cNvCxnSpPr>
            <p:nvPr/>
          </p:nvCxnSpPr>
          <p:spPr>
            <a:xfrm>
              <a:off x="695325" y="5479194"/>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F309B2B-CCEA-40E7-AE15-7A51C6738CF0}"/>
                </a:ext>
              </a:extLst>
            </p:cNvPr>
            <p:cNvCxnSpPr>
              <a:cxnSpLocks/>
            </p:cNvCxnSpPr>
            <p:nvPr/>
          </p:nvCxnSpPr>
          <p:spPr>
            <a:xfrm>
              <a:off x="695325" y="5661963"/>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AC3F33A-E3DC-429D-8F04-7D32A0B5D748}"/>
                </a:ext>
              </a:extLst>
            </p:cNvPr>
            <p:cNvCxnSpPr>
              <a:cxnSpLocks/>
            </p:cNvCxnSpPr>
            <p:nvPr/>
          </p:nvCxnSpPr>
          <p:spPr>
            <a:xfrm>
              <a:off x="695325" y="5844732"/>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5155EC1-237B-443C-A9AF-F35DAF2BDC9C}"/>
                </a:ext>
              </a:extLst>
            </p:cNvPr>
            <p:cNvCxnSpPr>
              <a:cxnSpLocks/>
            </p:cNvCxnSpPr>
            <p:nvPr/>
          </p:nvCxnSpPr>
          <p:spPr>
            <a:xfrm>
              <a:off x="695325" y="6027497"/>
              <a:ext cx="108013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F384B167-1AAC-47E9-9DE6-B894CC38F234}"/>
              </a:ext>
            </a:extLst>
          </p:cNvPr>
          <p:cNvGrpSpPr/>
          <p:nvPr userDrawn="1"/>
        </p:nvGrpSpPr>
        <p:grpSpPr>
          <a:xfrm>
            <a:off x="12800946" y="0"/>
            <a:ext cx="1090313" cy="2138363"/>
            <a:chOff x="12800946" y="0"/>
            <a:chExt cx="1090313" cy="2138363"/>
          </a:xfrm>
        </p:grpSpPr>
        <p:pic>
          <p:nvPicPr>
            <p:cNvPr id="186" name="Picture 185">
              <a:extLst>
                <a:ext uri="{FF2B5EF4-FFF2-40B4-BE49-F238E27FC236}">
                  <a16:creationId xmlns:a16="http://schemas.microsoft.com/office/drawing/2014/main" id="{7AFE0075-A88E-422F-AB9B-B95816063615}"/>
                </a:ext>
              </a:extLst>
            </p:cNvPr>
            <p:cNvPicPr>
              <a:picLocks noChangeAspect="1"/>
            </p:cNvPicPr>
            <p:nvPr userDrawn="1"/>
          </p:nvPicPr>
          <p:blipFill rotWithShape="1">
            <a:blip r:embed="rId19"/>
            <a:srcRect l="-13091" t="-21655" r="-282636" b="-776171"/>
            <a:stretch/>
          </p:blipFill>
          <p:spPr>
            <a:xfrm>
              <a:off x="12800946" y="0"/>
              <a:ext cx="1090313" cy="2138363"/>
            </a:xfrm>
            <a:prstGeom prst="rect">
              <a:avLst/>
            </a:prstGeom>
            <a:solidFill>
              <a:schemeClr val="bg1"/>
            </a:solidFill>
            <a:ln w="6350">
              <a:solidFill>
                <a:srgbClr val="C6C6C6"/>
              </a:solidFill>
            </a:ln>
            <a:effectLst/>
          </p:spPr>
        </p:pic>
        <p:sp>
          <p:nvSpPr>
            <p:cNvPr id="187" name="Rectangle 186">
              <a:extLst>
                <a:ext uri="{FF2B5EF4-FFF2-40B4-BE49-F238E27FC236}">
                  <a16:creationId xmlns:a16="http://schemas.microsoft.com/office/drawing/2014/main" id="{A7ED7CC3-BAEF-4A50-96F0-050896137FB7}"/>
                </a:ext>
              </a:extLst>
            </p:cNvPr>
            <p:cNvSpPr/>
            <p:nvPr userDrawn="1"/>
          </p:nvSpPr>
          <p:spPr>
            <a:xfrm>
              <a:off x="13058775" y="369094"/>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8" name="Rectangle 187">
              <a:extLst>
                <a:ext uri="{FF2B5EF4-FFF2-40B4-BE49-F238E27FC236}">
                  <a16:creationId xmlns:a16="http://schemas.microsoft.com/office/drawing/2014/main" id="{6D27063E-0E92-4A66-A9BF-1D6909307507}"/>
                </a:ext>
              </a:extLst>
            </p:cNvPr>
            <p:cNvSpPr/>
            <p:nvPr userDrawn="1"/>
          </p:nvSpPr>
          <p:spPr>
            <a:xfrm>
              <a:off x="13402821" y="692481"/>
              <a:ext cx="2286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9" name="Rectangle 188">
              <a:extLst>
                <a:ext uri="{FF2B5EF4-FFF2-40B4-BE49-F238E27FC236}">
                  <a16:creationId xmlns:a16="http://schemas.microsoft.com/office/drawing/2014/main" id="{6428EFDE-7125-4076-B10D-288898581CEB}"/>
                </a:ext>
              </a:extLst>
            </p:cNvPr>
            <p:cNvSpPr/>
            <p:nvPr userDrawn="1"/>
          </p:nvSpPr>
          <p:spPr>
            <a:xfrm>
              <a:off x="13058775" y="1015868"/>
              <a:ext cx="228600" cy="228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0" name="Rectangle 189">
              <a:extLst>
                <a:ext uri="{FF2B5EF4-FFF2-40B4-BE49-F238E27FC236}">
                  <a16:creationId xmlns:a16="http://schemas.microsoft.com/office/drawing/2014/main" id="{30B3180F-8EF9-4292-98AA-51777FA1194E}"/>
                </a:ext>
              </a:extLst>
            </p:cNvPr>
            <p:cNvSpPr/>
            <p:nvPr userDrawn="1"/>
          </p:nvSpPr>
          <p:spPr>
            <a:xfrm>
              <a:off x="13058775" y="1339255"/>
              <a:ext cx="228600" cy="228600"/>
            </a:xfrm>
            <a:prstGeom prst="rect">
              <a:avLst/>
            </a:prstGeom>
            <a:solidFill>
              <a:srgbClr val="D9E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1" name="Rectangle 190">
              <a:extLst>
                <a:ext uri="{FF2B5EF4-FFF2-40B4-BE49-F238E27FC236}">
                  <a16:creationId xmlns:a16="http://schemas.microsoft.com/office/drawing/2014/main" id="{AE100133-CA61-42ED-B68F-1027DA78B989}"/>
                </a:ext>
              </a:extLst>
            </p:cNvPr>
            <p:cNvSpPr/>
            <p:nvPr userDrawn="1"/>
          </p:nvSpPr>
          <p:spPr>
            <a:xfrm>
              <a:off x="13058775" y="1662642"/>
              <a:ext cx="228600" cy="228600"/>
            </a:xfrm>
            <a:prstGeom prst="rect">
              <a:avLst/>
            </a:prstGeom>
            <a:solidFill>
              <a:srgbClr val="DB8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2" name="Rectangle 191">
              <a:extLst>
                <a:ext uri="{FF2B5EF4-FFF2-40B4-BE49-F238E27FC236}">
                  <a16:creationId xmlns:a16="http://schemas.microsoft.com/office/drawing/2014/main" id="{0EB9D5D3-D1D3-489E-8CAC-764D7F4CBC9D}"/>
                </a:ext>
              </a:extLst>
            </p:cNvPr>
            <p:cNvSpPr/>
            <p:nvPr userDrawn="1"/>
          </p:nvSpPr>
          <p:spPr>
            <a:xfrm>
              <a:off x="13402821" y="369094"/>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3" name="Rectangle 192">
              <a:extLst>
                <a:ext uri="{FF2B5EF4-FFF2-40B4-BE49-F238E27FC236}">
                  <a16:creationId xmlns:a16="http://schemas.microsoft.com/office/drawing/2014/main" id="{1C02F55F-0351-4763-9FC5-69875DA927B0}"/>
                </a:ext>
              </a:extLst>
            </p:cNvPr>
            <p:cNvSpPr/>
            <p:nvPr userDrawn="1"/>
          </p:nvSpPr>
          <p:spPr>
            <a:xfrm>
              <a:off x="13058734" y="692481"/>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 name="Rectangle 193">
              <a:extLst>
                <a:ext uri="{FF2B5EF4-FFF2-40B4-BE49-F238E27FC236}">
                  <a16:creationId xmlns:a16="http://schemas.microsoft.com/office/drawing/2014/main" id="{10430238-561E-42DD-8A01-DA2D7D9B0AD7}"/>
                </a:ext>
              </a:extLst>
            </p:cNvPr>
            <p:cNvSpPr/>
            <p:nvPr userDrawn="1"/>
          </p:nvSpPr>
          <p:spPr>
            <a:xfrm>
              <a:off x="13402821" y="1015868"/>
              <a:ext cx="2286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5" name="Rectangle 194">
              <a:extLst>
                <a:ext uri="{FF2B5EF4-FFF2-40B4-BE49-F238E27FC236}">
                  <a16:creationId xmlns:a16="http://schemas.microsoft.com/office/drawing/2014/main" id="{50FFFB50-27D5-48B7-97FA-99C3D0B0A204}"/>
                </a:ext>
              </a:extLst>
            </p:cNvPr>
            <p:cNvSpPr/>
            <p:nvPr userDrawn="1"/>
          </p:nvSpPr>
          <p:spPr>
            <a:xfrm>
              <a:off x="13402821" y="1339255"/>
              <a:ext cx="2286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6" name="Rectangle 195">
              <a:extLst>
                <a:ext uri="{FF2B5EF4-FFF2-40B4-BE49-F238E27FC236}">
                  <a16:creationId xmlns:a16="http://schemas.microsoft.com/office/drawing/2014/main" id="{43F26ADF-93CD-477A-8B8C-B3C967191D32}"/>
                </a:ext>
              </a:extLst>
            </p:cNvPr>
            <p:cNvSpPr/>
            <p:nvPr userDrawn="1"/>
          </p:nvSpPr>
          <p:spPr>
            <a:xfrm>
              <a:off x="13402821" y="1662642"/>
              <a:ext cx="228600" cy="228600"/>
            </a:xfrm>
            <a:prstGeom prst="rect">
              <a:avLst/>
            </a:prstGeom>
            <a:solidFill>
              <a:srgbClr val="274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8460256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2" r:id="rId4"/>
    <p:sldLayoutId id="2147483654" r:id="rId5"/>
    <p:sldLayoutId id="2147483653" r:id="rId6"/>
    <p:sldLayoutId id="2147483651" r:id="rId7"/>
    <p:sldLayoutId id="2147483658" r:id="rId8"/>
    <p:sldLayoutId id="2147483661" r:id="rId9"/>
    <p:sldLayoutId id="2147483660" r:id="rId10"/>
    <p:sldLayoutId id="2147483657" r:id="rId11"/>
    <p:sldLayoutId id="2147483662" r:id="rId12"/>
    <p:sldLayoutId id="2147483664" r:id="rId13"/>
    <p:sldLayoutId id="2147483663" r:id="rId14"/>
    <p:sldLayoutId id="2147483665" r:id="rId15"/>
    <p:sldLayoutId id="2147483650" r:id="rId16"/>
    <p:sldLayoutId id="2147483666" r:id="rId17"/>
  </p:sldLayoutIdLst>
  <p:hf hdr="0"/>
  <p:txStyles>
    <p:titleStyle>
      <a:lvl1pPr algn="l" defTabSz="914400" rtl="0" eaLnBrk="1" latinLnBrk="0" hangingPunct="1">
        <a:lnSpc>
          <a:spcPct val="120000"/>
        </a:lnSpc>
        <a:spcBef>
          <a:spcPct val="0"/>
        </a:spcBef>
        <a:buNone/>
        <a:defRPr sz="20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1pPr>
      <a:lvl2pPr marL="176213"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2pPr>
      <a:lvl3pPr marL="360363"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3pPr>
      <a:lvl4pPr marL="536575"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4pPr>
      <a:lvl5pPr marL="719138"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346"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79896-7E8D-46EF-BCE2-67E61CB88887}"/>
              </a:ext>
            </a:extLst>
          </p:cNvPr>
          <p:cNvSpPr>
            <a:spLocks noGrp="1"/>
          </p:cNvSpPr>
          <p:nvPr>
            <p:ph type="title"/>
          </p:nvPr>
        </p:nvSpPr>
        <p:spPr/>
        <p:txBody>
          <a:bodyPr/>
          <a:lstStyle/>
          <a:p>
            <a:r>
              <a:rPr lang="nl-NL" dirty="0"/>
              <a:t>Draagvlakonderzoek</a:t>
            </a:r>
            <a:br>
              <a:rPr lang="nl-NL" dirty="0"/>
            </a:br>
            <a:r>
              <a:rPr lang="nl-NL" sz="1400" i="1" dirty="0">
                <a:ea typeface="+mj-lt"/>
                <a:cs typeface="+mj-lt"/>
              </a:rPr>
              <a:t>Beknopte samenvatting</a:t>
            </a:r>
            <a:endParaRPr lang="nl-NL" dirty="0"/>
          </a:p>
        </p:txBody>
      </p:sp>
      <p:sp>
        <p:nvSpPr>
          <p:cNvPr id="14" name="Date Placeholder 13">
            <a:extLst>
              <a:ext uri="{FF2B5EF4-FFF2-40B4-BE49-F238E27FC236}">
                <a16:creationId xmlns:a16="http://schemas.microsoft.com/office/drawing/2014/main" id="{71DAA7A6-E8E9-4823-AABB-848A5CBF75EA}"/>
              </a:ext>
            </a:extLst>
          </p:cNvPr>
          <p:cNvSpPr>
            <a:spLocks noGrp="1"/>
          </p:cNvSpPr>
          <p:nvPr>
            <p:ph type="dt" sz="half" idx="10"/>
          </p:nvPr>
        </p:nvSpPr>
        <p:spPr/>
        <p:txBody>
          <a:bodyPr/>
          <a:lstStyle/>
          <a:p>
            <a:fld id="{7ED0E19B-28A7-4F56-B57C-0CCE94884CD5}" type="datetime1">
              <a:rPr lang="nl-NL" smtClean="0"/>
              <a:t>9-10-2025</a:t>
            </a:fld>
            <a:endParaRPr lang="nl-NL"/>
          </a:p>
        </p:txBody>
      </p:sp>
      <p:pic>
        <p:nvPicPr>
          <p:cNvPr id="7" name="Tijdelijke aanduiding voor afbeelding 6">
            <a:extLst>
              <a:ext uri="{FF2B5EF4-FFF2-40B4-BE49-F238E27FC236}">
                <a16:creationId xmlns:a16="http://schemas.microsoft.com/office/drawing/2014/main" id="{C58D0B18-5115-E745-A2D0-F1A0D38118E3}"/>
              </a:ext>
            </a:extLst>
          </p:cNvPr>
          <p:cNvPicPr>
            <a:picLocks noGrp="1" noChangeAspect="1"/>
          </p:cNvPicPr>
          <p:nvPr>
            <p:ph type="pic" sz="quarter" idx="11"/>
          </p:nvPr>
        </p:nvPicPr>
        <p:blipFill>
          <a:blip r:embed="rId2"/>
          <a:srcRect t="11011" b="11011"/>
          <a:stretch>
            <a:fillRect/>
          </a:stretch>
        </p:blipFill>
        <p:spPr/>
      </p:pic>
      <p:sp>
        <p:nvSpPr>
          <p:cNvPr id="15" name="Text Placeholder 14">
            <a:extLst>
              <a:ext uri="{FF2B5EF4-FFF2-40B4-BE49-F238E27FC236}">
                <a16:creationId xmlns:a16="http://schemas.microsoft.com/office/drawing/2014/main" id="{90559537-07FC-2BDA-CC90-8BB4CF582BB0}"/>
              </a:ext>
            </a:extLst>
          </p:cNvPr>
          <p:cNvSpPr>
            <a:spLocks noGrp="1"/>
          </p:cNvSpPr>
          <p:nvPr>
            <p:ph type="body" sz="quarter" idx="14"/>
          </p:nvPr>
        </p:nvSpPr>
        <p:spPr>
          <a:xfrm>
            <a:off x="8926786" y="5163652"/>
            <a:ext cx="2573337" cy="299474"/>
          </a:xfrm>
          <a:solidFill>
            <a:schemeClr val="bg1"/>
          </a:solidFill>
          <a:effectLst/>
        </p:spPr>
        <p:txBody>
          <a:bodyPr vert="horz" lIns="0" tIns="36000" rIns="0" bIns="0" rtlCol="0" anchor="t">
            <a:noAutofit/>
          </a:bodyPr>
          <a:lstStyle/>
          <a:p>
            <a:r>
              <a:rPr lang="en-US" dirty="0"/>
              <a:t>19 </a:t>
            </a:r>
            <a:r>
              <a:rPr lang="en-US" dirty="0" err="1"/>
              <a:t>september</a:t>
            </a:r>
            <a:r>
              <a:rPr lang="en-US" dirty="0"/>
              <a:t> 2025</a:t>
            </a:r>
          </a:p>
        </p:txBody>
      </p:sp>
    </p:spTree>
    <p:extLst>
      <p:ext uri="{BB962C8B-B14F-4D97-AF65-F5344CB8AC3E}">
        <p14:creationId xmlns:p14="http://schemas.microsoft.com/office/powerpoint/2010/main" val="1422125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E49761BE-3B96-47D0-81EF-4614B94A6F42}"/>
              </a:ext>
            </a:extLst>
          </p:cNvPr>
          <p:cNvSpPr>
            <a:spLocks noGrp="1"/>
          </p:cNvSpPr>
          <p:nvPr>
            <p:ph type="title"/>
          </p:nvPr>
        </p:nvSpPr>
        <p:spPr/>
        <p:txBody>
          <a:bodyPr/>
          <a:lstStyle/>
          <a:p>
            <a:r>
              <a:rPr lang="en-US" dirty="0" err="1"/>
              <a:t>Achtergrond</a:t>
            </a:r>
            <a:r>
              <a:rPr lang="en-US" dirty="0"/>
              <a:t>, </a:t>
            </a:r>
            <a:r>
              <a:rPr lang="en-US" dirty="0" err="1"/>
              <a:t>methode</a:t>
            </a:r>
            <a:r>
              <a:rPr lang="en-US" dirty="0"/>
              <a:t> </a:t>
            </a:r>
            <a:r>
              <a:rPr lang="en-US" dirty="0" err="1"/>
              <a:t>opzet</a:t>
            </a:r>
            <a:endParaRPr lang="nl-NL" dirty="0"/>
          </a:p>
        </p:txBody>
      </p:sp>
      <p:sp>
        <p:nvSpPr>
          <p:cNvPr id="3" name="Tijdelijke aanduiding voor datum 2">
            <a:extLst>
              <a:ext uri="{FF2B5EF4-FFF2-40B4-BE49-F238E27FC236}">
                <a16:creationId xmlns:a16="http://schemas.microsoft.com/office/drawing/2014/main" id="{C30825B9-073F-44FB-9CE5-67E4A40D5094}"/>
              </a:ext>
              <a:ext uri="{C183D7F6-B498-43B3-948B-1728B52AA6E4}">
                <adec:decorative xmlns:adec="http://schemas.microsoft.com/office/drawing/2017/decorative" val="1"/>
              </a:ext>
            </a:extLst>
          </p:cNvPr>
          <p:cNvSpPr>
            <a:spLocks noGrp="1"/>
          </p:cNvSpPr>
          <p:nvPr>
            <p:ph type="dt" sz="half" idx="10"/>
          </p:nvPr>
        </p:nvSpPr>
        <p:spPr/>
        <p:txBody>
          <a:bodyPr/>
          <a:lstStyle/>
          <a:p>
            <a:fld id="{8518A4A8-0D1D-48FC-864D-241709C6F2EC}" type="datetime1">
              <a:rPr lang="nl-NL" noProof="0" smtClean="0"/>
              <a:t>9-10-2025</a:t>
            </a:fld>
            <a:endParaRPr lang="nl-NL" noProof="0"/>
          </a:p>
        </p:txBody>
      </p:sp>
      <p:sp>
        <p:nvSpPr>
          <p:cNvPr id="4" name="Tijdelijke aanduiding voor voettekst 3">
            <a:extLst>
              <a:ext uri="{FF2B5EF4-FFF2-40B4-BE49-F238E27FC236}">
                <a16:creationId xmlns:a16="http://schemas.microsoft.com/office/drawing/2014/main" id="{2911208A-662D-4F64-90CF-8BE0B1AF10FB}"/>
              </a:ext>
              <a:ext uri="{C183D7F6-B498-43B3-948B-1728B52AA6E4}">
                <adec:decorative xmlns:adec="http://schemas.microsoft.com/office/drawing/2017/decorative" val="1"/>
              </a:ext>
            </a:extLst>
          </p:cNvPr>
          <p:cNvSpPr>
            <a:spLocks noGrp="1"/>
          </p:cNvSpPr>
          <p:nvPr>
            <p:ph type="ftr" sz="quarter" idx="11"/>
          </p:nvPr>
        </p:nvSpPr>
        <p:spPr/>
        <p:txBody>
          <a:bodyPr/>
          <a:lstStyle/>
          <a:p>
            <a:r>
              <a:rPr lang="nl-NL" noProof="0"/>
              <a:t>M250857 | Draagvlakonderzoek | Vogelbescherming Nederland</a:t>
            </a:r>
          </a:p>
        </p:txBody>
      </p:sp>
      <p:sp>
        <p:nvSpPr>
          <p:cNvPr id="5" name="Tijdelijke aanduiding voor dianummer 4">
            <a:extLst>
              <a:ext uri="{FF2B5EF4-FFF2-40B4-BE49-F238E27FC236}">
                <a16:creationId xmlns:a16="http://schemas.microsoft.com/office/drawing/2014/main" id="{9D0128DD-C39A-4C9F-A200-E9BFBB2DBEB3}"/>
              </a:ext>
              <a:ext uri="{C183D7F6-B498-43B3-948B-1728B52AA6E4}">
                <adec:decorative xmlns:adec="http://schemas.microsoft.com/office/drawing/2017/decorative" val="1"/>
              </a:ext>
            </a:extLst>
          </p:cNvPr>
          <p:cNvSpPr>
            <a:spLocks noGrp="1"/>
          </p:cNvSpPr>
          <p:nvPr>
            <p:ph type="sldNum" sz="quarter" idx="12"/>
          </p:nvPr>
        </p:nvSpPr>
        <p:spPr/>
        <p:txBody>
          <a:bodyPr/>
          <a:lstStyle/>
          <a:p>
            <a:fld id="{E60F6A2F-F8A3-4AFD-A8FF-EBCCABB0B133}" type="slidenum">
              <a:rPr lang="nl-NL" noProof="0" smtClean="0"/>
              <a:pPr/>
              <a:t>2</a:t>
            </a:fld>
            <a:endParaRPr lang="nl-NL" noProof="0"/>
          </a:p>
        </p:txBody>
      </p:sp>
      <p:sp>
        <p:nvSpPr>
          <p:cNvPr id="6" name="Tijdelijke aanduiding voor tekst 5">
            <a:extLst>
              <a:ext uri="{FF2B5EF4-FFF2-40B4-BE49-F238E27FC236}">
                <a16:creationId xmlns:a16="http://schemas.microsoft.com/office/drawing/2014/main" id="{2167AA97-6B8C-7A0E-01A5-D79D53DDE9BB}"/>
              </a:ext>
              <a:ext uri="{C183D7F6-B498-43B3-948B-1728B52AA6E4}">
                <adec:decorative xmlns:adec="http://schemas.microsoft.com/office/drawing/2017/decorative" val="0"/>
              </a:ext>
            </a:extLst>
          </p:cNvPr>
          <p:cNvSpPr>
            <a:spLocks noGrp="1"/>
          </p:cNvSpPr>
          <p:nvPr>
            <p:ph type="body" sz="quarter" idx="13"/>
          </p:nvPr>
        </p:nvSpPr>
        <p:spPr>
          <a:xfrm>
            <a:off x="1609525" y="1363026"/>
            <a:ext cx="5553914" cy="4600800"/>
          </a:xfrm>
        </p:spPr>
        <p:txBody>
          <a:bodyPr numCol="1"/>
          <a:lstStyle/>
          <a:p>
            <a:pPr lvl="0" defTabSz="914377">
              <a:buClr>
                <a:srgbClr val="006B5A"/>
              </a:buClr>
              <a:defRPr/>
            </a:pPr>
            <a:r>
              <a:rPr lang="nl-NL" b="1" dirty="0"/>
              <a:t>Achtergrond</a:t>
            </a:r>
          </a:p>
          <a:p>
            <a:pPr lvl="0" defTabSz="914377">
              <a:spcAft>
                <a:spcPts val="600"/>
              </a:spcAft>
              <a:buClr>
                <a:srgbClr val="006B5A"/>
              </a:buClr>
              <a:defRPr/>
            </a:pPr>
            <a:r>
              <a:rPr lang="nl-NL" dirty="0"/>
              <a:t>In opdracht van </a:t>
            </a:r>
            <a:r>
              <a:rPr lang="nl-NL" dirty="0" err="1"/>
              <a:t>Vogelsbescherming</a:t>
            </a:r>
            <a:r>
              <a:rPr lang="nl-NL" dirty="0"/>
              <a:t> Nederland heeft Motivaction International b.v. een onderzoek uitgevoerd naar de kennis en houding van Nederlanders over de huidige staat van de natuur en vogels in Nederland. Deze rapportage beschrijft de belangrijkste uitkomsten van dit kwantitatieve onderzoek. </a:t>
            </a:r>
            <a:endParaRPr lang="nl-NL" dirty="0">
              <a:solidFill>
                <a:srgbClr val="FF0000"/>
              </a:solidFill>
            </a:endParaRPr>
          </a:p>
          <a:p>
            <a:pPr lvl="0" defTabSz="914377">
              <a:spcAft>
                <a:spcPts val="600"/>
              </a:spcAft>
              <a:buClr>
                <a:srgbClr val="006B5A"/>
              </a:buClr>
              <a:defRPr/>
            </a:pPr>
            <a:endParaRPr lang="nl-NL" altLang="nl-NL" b="1" dirty="0"/>
          </a:p>
          <a:p>
            <a:r>
              <a:rPr lang="nl-NL" altLang="nl-NL" b="1" dirty="0"/>
              <a:t>Vragenlijst, dataverzameling en veldwerkperiode</a:t>
            </a:r>
          </a:p>
          <a:p>
            <a:r>
              <a:rPr lang="nl-NL" dirty="0"/>
              <a:t>De vragenlijst bestond uit 5 vragen en is door Motivaction opgesteld in nauwe samenwerking met Vogelbescherming Nederland. Het veldwerk is uitgevoerd van 8 t/m 15 september 2025. </a:t>
            </a:r>
          </a:p>
          <a:p>
            <a:endParaRPr lang="nl-NL" b="1" dirty="0"/>
          </a:p>
          <a:p>
            <a:r>
              <a:rPr lang="nl-NL" b="1" dirty="0"/>
              <a:t>Doelgroep, steekproef en representativiteit</a:t>
            </a:r>
          </a:p>
          <a:p>
            <a:pPr lvl="0" defTabSz="914377">
              <a:spcAft>
                <a:spcPts val="600"/>
              </a:spcAft>
              <a:buClr>
                <a:srgbClr val="006B5A"/>
              </a:buClr>
              <a:defRPr/>
            </a:pPr>
            <a:r>
              <a:rPr lang="nl-NL" dirty="0">
                <a:solidFill>
                  <a:srgbClr val="0E1012"/>
                </a:solidFill>
              </a:rPr>
              <a:t>Het onderzoek is online uitgevoerd onder het ISO-20252:2019-gecertificeerde panel van Motivaction: StemPunt. </a:t>
            </a:r>
          </a:p>
          <a:p>
            <a:pPr lvl="0" defTabSz="914377">
              <a:spcAft>
                <a:spcPts val="600"/>
              </a:spcAft>
              <a:buClr>
                <a:srgbClr val="006B5A"/>
              </a:buClr>
              <a:defRPr/>
            </a:pPr>
            <a:r>
              <a:rPr lang="nl-NL" dirty="0">
                <a:solidFill>
                  <a:srgbClr val="0E1012"/>
                </a:solidFill>
              </a:rPr>
              <a:t>Aan het onderzoek hebben 1.057 respondenten deelgenomen van 18 jaar en ouder. De steekproef is na statistische weging representatief voor opleiding, leeftijd, geslacht, regio (</a:t>
            </a:r>
            <a:r>
              <a:rPr lang="nl-NL" dirty="0" err="1">
                <a:solidFill>
                  <a:srgbClr val="0E1012"/>
                </a:solidFill>
              </a:rPr>
              <a:t>Nielsen</a:t>
            </a:r>
            <a:r>
              <a:rPr lang="nl-NL" dirty="0">
                <a:solidFill>
                  <a:srgbClr val="0E1012"/>
                </a:solidFill>
              </a:rPr>
              <a:t>) en sociaal milieu (onze Mentality-</a:t>
            </a:r>
            <a:r>
              <a:rPr lang="nl-NL" dirty="0"/>
              <a:t>segmentatie van de bevolking op basis van waardenoriëntatie en kijk op het dagelijks leven). Dat betekent dat de steekproef op deze variabele een juiste afspiegeling is van de Nederlandse bevolking van 18 jaar en ouder. Bijvoorbeeld: het percentage hoogopgeleide vrouwen van 25 t/m 34 jaar is in de steekproef gelijk aan het werkelijke percentage in Nederland.</a:t>
            </a:r>
          </a:p>
          <a:p>
            <a:pPr>
              <a:buClr>
                <a:srgbClr val="006B5A"/>
              </a:buClr>
              <a:defRPr/>
            </a:pPr>
            <a:r>
              <a:rPr lang="nl-NL" dirty="0">
                <a:solidFill>
                  <a:srgbClr val="0E1012"/>
                </a:solidFill>
              </a:rPr>
              <a:t>Als ijkbestand is uitgegaan van de Gouden Standaard van het CBS en voor de verdeling van sociale milieus onze eigen tweejaarlijkse schriftelijke Mentality-metingen.  </a:t>
            </a:r>
          </a:p>
        </p:txBody>
      </p:sp>
      <p:grpSp>
        <p:nvGrpSpPr>
          <p:cNvPr id="10" name="Groep 9">
            <a:extLst>
              <a:ext uri="{FF2B5EF4-FFF2-40B4-BE49-F238E27FC236}">
                <a16:creationId xmlns:a16="http://schemas.microsoft.com/office/drawing/2014/main" id="{5BE217E5-50BD-63E3-B042-4F43B84946D0}"/>
              </a:ext>
              <a:ext uri="{C183D7F6-B498-43B3-948B-1728B52AA6E4}">
                <adec:decorative xmlns:adec="http://schemas.microsoft.com/office/drawing/2017/decorative" val="1"/>
              </a:ext>
            </a:extLst>
          </p:cNvPr>
          <p:cNvGrpSpPr/>
          <p:nvPr/>
        </p:nvGrpSpPr>
        <p:grpSpPr>
          <a:xfrm>
            <a:off x="7762875" y="1363026"/>
            <a:ext cx="3731627" cy="4600800"/>
            <a:chOff x="7762875" y="1363026"/>
            <a:chExt cx="3731627" cy="4600800"/>
          </a:xfrm>
        </p:grpSpPr>
        <p:pic>
          <p:nvPicPr>
            <p:cNvPr id="7" name="Afbeelding 6">
              <a:extLst>
                <a:ext uri="{FF2B5EF4-FFF2-40B4-BE49-F238E27FC236}">
                  <a16:creationId xmlns:a16="http://schemas.microsoft.com/office/drawing/2014/main" id="{FDE98FB1-8A2D-8D12-5444-ED78594222E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77864" y="1666692"/>
              <a:ext cx="470700" cy="277844"/>
            </a:xfrm>
            <a:prstGeom prst="rect">
              <a:avLst/>
            </a:prstGeom>
          </p:spPr>
        </p:pic>
        <p:pic>
          <p:nvPicPr>
            <p:cNvPr id="8" name="Afbeelding 7">
              <a:extLst>
                <a:ext uri="{FF2B5EF4-FFF2-40B4-BE49-F238E27FC236}">
                  <a16:creationId xmlns:a16="http://schemas.microsoft.com/office/drawing/2014/main" id="{3855E216-4A21-1338-44BC-9D36863E39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36292" y="2991529"/>
              <a:ext cx="353844" cy="330078"/>
            </a:xfrm>
            <a:prstGeom prst="rect">
              <a:avLst/>
            </a:prstGeom>
          </p:spPr>
        </p:pic>
        <p:pic>
          <p:nvPicPr>
            <p:cNvPr id="11" name="Afbeelding 10">
              <a:extLst>
                <a:ext uri="{FF2B5EF4-FFF2-40B4-BE49-F238E27FC236}">
                  <a16:creationId xmlns:a16="http://schemas.microsoft.com/office/drawing/2014/main" id="{A20A5040-9C62-4606-874F-9FDD0AF905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84923" y="1553467"/>
              <a:ext cx="343895" cy="396000"/>
            </a:xfrm>
            <a:prstGeom prst="rect">
              <a:avLst/>
            </a:prstGeom>
          </p:spPr>
        </p:pic>
        <p:pic>
          <p:nvPicPr>
            <p:cNvPr id="12" name="Afbeelding 11">
              <a:extLst>
                <a:ext uri="{FF2B5EF4-FFF2-40B4-BE49-F238E27FC236}">
                  <a16:creationId xmlns:a16="http://schemas.microsoft.com/office/drawing/2014/main" id="{677DD53A-A42F-5E83-7F9D-89D801EE3E8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384923" y="2971964"/>
              <a:ext cx="353844" cy="353844"/>
            </a:xfrm>
            <a:prstGeom prst="rect">
              <a:avLst/>
            </a:prstGeom>
          </p:spPr>
        </p:pic>
        <p:sp>
          <p:nvSpPr>
            <p:cNvPr id="13" name="Rechthoek 12">
              <a:extLst>
                <a:ext uri="{FF2B5EF4-FFF2-40B4-BE49-F238E27FC236}">
                  <a16:creationId xmlns:a16="http://schemas.microsoft.com/office/drawing/2014/main" id="{21854AC4-194B-3DFC-BBBB-CBB8A250EE36}"/>
                </a:ext>
                <a:ext uri="{C183D7F6-B498-43B3-948B-1728B52AA6E4}">
                  <adec:decorative xmlns:adec="http://schemas.microsoft.com/office/drawing/2017/decorative" val="1"/>
                </a:ext>
              </a:extLst>
            </p:cNvPr>
            <p:cNvSpPr/>
            <p:nvPr/>
          </p:nvSpPr>
          <p:spPr>
            <a:xfrm>
              <a:off x="7762875" y="1363026"/>
              <a:ext cx="3731627" cy="4600800"/>
            </a:xfrm>
            <a:prstGeom prst="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E12AD168-67C2-72B3-4391-17475A267525}"/>
                </a:ext>
                <a:ext uri="{C183D7F6-B498-43B3-948B-1728B52AA6E4}">
                  <adec:decorative xmlns:adec="http://schemas.microsoft.com/office/drawing/2017/decorative" val="1"/>
                </a:ext>
              </a:extLst>
            </p:cNvPr>
            <p:cNvSpPr txBox="1"/>
            <p:nvPr/>
          </p:nvSpPr>
          <p:spPr>
            <a:xfrm>
              <a:off x="7945244" y="2006969"/>
              <a:ext cx="1545913" cy="615553"/>
            </a:xfrm>
            <a:prstGeom prst="rect">
              <a:avLst/>
            </a:prstGeom>
            <a:noFill/>
          </p:spPr>
          <p:txBody>
            <a:bodyPr wrap="square" rtlCol="0">
              <a:spAutoFit/>
            </a:bodyPr>
            <a:lstStyle/>
            <a:p>
              <a:pPr algn="ctr"/>
              <a:r>
                <a:rPr lang="nl-NL" sz="1000" b="1"/>
                <a:t>Methode</a:t>
              </a:r>
            </a:p>
            <a:p>
              <a:pPr algn="ctr"/>
              <a:r>
                <a:rPr lang="nl-NL" sz="400" b="1"/>
                <a:t> </a:t>
              </a:r>
            </a:p>
            <a:p>
              <a:pPr algn="ctr"/>
              <a:r>
                <a:rPr lang="nl-NL" sz="1000"/>
                <a:t>Kwantitatief onderzoek</a:t>
              </a:r>
            </a:p>
            <a:p>
              <a:pPr algn="ctr"/>
              <a:r>
                <a:rPr lang="nl-NL" sz="1000"/>
                <a:t>Online vragenlijst</a:t>
              </a:r>
            </a:p>
          </p:txBody>
        </p:sp>
        <p:sp>
          <p:nvSpPr>
            <p:cNvPr id="15" name="Tekstvak 14">
              <a:extLst>
                <a:ext uri="{FF2B5EF4-FFF2-40B4-BE49-F238E27FC236}">
                  <a16:creationId xmlns:a16="http://schemas.microsoft.com/office/drawing/2014/main" id="{819815E5-5F7D-D0FD-E5CA-B4D8685FBFB6}"/>
                </a:ext>
                <a:ext uri="{C183D7F6-B498-43B3-948B-1728B52AA6E4}">
                  <adec:decorative xmlns:adec="http://schemas.microsoft.com/office/drawing/2017/decorative" val="1"/>
                </a:ext>
              </a:extLst>
            </p:cNvPr>
            <p:cNvSpPr txBox="1"/>
            <p:nvPr/>
          </p:nvSpPr>
          <p:spPr>
            <a:xfrm>
              <a:off x="7786408" y="3390647"/>
              <a:ext cx="1863585" cy="615553"/>
            </a:xfrm>
            <a:prstGeom prst="rect">
              <a:avLst/>
            </a:prstGeom>
            <a:noFill/>
          </p:spPr>
          <p:txBody>
            <a:bodyPr wrap="square" rtlCol="0">
              <a:spAutoFit/>
            </a:bodyPr>
            <a:lstStyle/>
            <a:p>
              <a:pPr algn="ctr"/>
              <a:r>
                <a:rPr lang="nl-NL" sz="1000" b="1" dirty="0"/>
                <a:t>Doelgroep</a:t>
              </a:r>
            </a:p>
            <a:p>
              <a:pPr algn="ctr"/>
              <a:r>
                <a:rPr lang="nl-NL" sz="400" b="1" dirty="0"/>
                <a:t> </a:t>
              </a:r>
            </a:p>
            <a:p>
              <a:pPr algn="ctr"/>
              <a:r>
                <a:rPr lang="nl-NL" sz="1000" dirty="0"/>
                <a:t>Nederlanders van 18 t/m 80 jaar, n=1.057</a:t>
              </a:r>
            </a:p>
          </p:txBody>
        </p:sp>
        <p:sp>
          <p:nvSpPr>
            <p:cNvPr id="16" name="Tekstvak 15">
              <a:extLst>
                <a:ext uri="{FF2B5EF4-FFF2-40B4-BE49-F238E27FC236}">
                  <a16:creationId xmlns:a16="http://schemas.microsoft.com/office/drawing/2014/main" id="{F476D7BC-ED32-DEA0-D36C-5669DAEEA3F4}"/>
                </a:ext>
                <a:ext uri="{C183D7F6-B498-43B3-948B-1728B52AA6E4}">
                  <adec:decorative xmlns:adec="http://schemas.microsoft.com/office/drawing/2017/decorative" val="1"/>
                </a:ext>
              </a:extLst>
            </p:cNvPr>
            <p:cNvSpPr txBox="1"/>
            <p:nvPr/>
          </p:nvSpPr>
          <p:spPr>
            <a:xfrm>
              <a:off x="9625817" y="2009775"/>
              <a:ext cx="1863585" cy="615553"/>
            </a:xfrm>
            <a:prstGeom prst="rect">
              <a:avLst/>
            </a:prstGeom>
            <a:noFill/>
          </p:spPr>
          <p:txBody>
            <a:bodyPr wrap="square" rtlCol="0">
              <a:spAutoFit/>
            </a:bodyPr>
            <a:lstStyle/>
            <a:p>
              <a:pPr algn="ctr"/>
              <a:r>
                <a:rPr lang="nl-NL" sz="1000" b="1" dirty="0"/>
                <a:t>Werving</a:t>
              </a:r>
            </a:p>
            <a:p>
              <a:pPr algn="ctr"/>
              <a:r>
                <a:rPr lang="nl-NL" sz="400" b="1" dirty="0"/>
                <a:t> </a:t>
              </a:r>
            </a:p>
            <a:p>
              <a:pPr algn="ctr"/>
              <a:r>
                <a:rPr lang="nl-NL" sz="1000" dirty="0"/>
                <a:t>Via het online panel van Motivaction: </a:t>
              </a:r>
              <a:r>
                <a:rPr lang="nl-NL" sz="1000" dirty="0" err="1"/>
                <a:t>StemPunt</a:t>
              </a:r>
              <a:endParaRPr lang="nl-NL" sz="1000" dirty="0"/>
            </a:p>
          </p:txBody>
        </p:sp>
        <p:sp>
          <p:nvSpPr>
            <p:cNvPr id="17" name="Tekstvak 16">
              <a:extLst>
                <a:ext uri="{FF2B5EF4-FFF2-40B4-BE49-F238E27FC236}">
                  <a16:creationId xmlns:a16="http://schemas.microsoft.com/office/drawing/2014/main" id="{B1D5B183-0890-3FC3-70E5-C09972F42F07}"/>
                </a:ext>
                <a:ext uri="{C183D7F6-B498-43B3-948B-1728B52AA6E4}">
                  <adec:decorative xmlns:adec="http://schemas.microsoft.com/office/drawing/2017/decorative" val="1"/>
                </a:ext>
              </a:extLst>
            </p:cNvPr>
            <p:cNvSpPr txBox="1"/>
            <p:nvPr/>
          </p:nvSpPr>
          <p:spPr>
            <a:xfrm>
              <a:off x="9784653" y="3390647"/>
              <a:ext cx="1545913" cy="615553"/>
            </a:xfrm>
            <a:prstGeom prst="rect">
              <a:avLst/>
            </a:prstGeom>
            <a:noFill/>
          </p:spPr>
          <p:txBody>
            <a:bodyPr wrap="square" rtlCol="0">
              <a:spAutoFit/>
            </a:bodyPr>
            <a:lstStyle/>
            <a:p>
              <a:pPr algn="ctr"/>
              <a:r>
                <a:rPr lang="nl-NL" sz="1000" b="1" dirty="0"/>
                <a:t>Veldwerkperiode</a:t>
              </a:r>
            </a:p>
            <a:p>
              <a:pPr algn="ctr"/>
              <a:r>
                <a:rPr lang="nl-NL" sz="400" b="1" dirty="0"/>
                <a:t> </a:t>
              </a:r>
            </a:p>
            <a:p>
              <a:pPr algn="ctr"/>
              <a:r>
                <a:rPr lang="nl-NL" sz="1000" dirty="0"/>
                <a:t>08-09-2025 t/m </a:t>
              </a:r>
            </a:p>
            <a:p>
              <a:pPr algn="ctr"/>
              <a:r>
                <a:rPr lang="nl-NL" sz="1000" dirty="0"/>
                <a:t>15-09-2025</a:t>
              </a:r>
            </a:p>
          </p:txBody>
        </p:sp>
        <p:sp>
          <p:nvSpPr>
            <p:cNvPr id="18" name="Tekstvak 17">
              <a:extLst>
                <a:ext uri="{FF2B5EF4-FFF2-40B4-BE49-F238E27FC236}">
                  <a16:creationId xmlns:a16="http://schemas.microsoft.com/office/drawing/2014/main" id="{20DDAEFE-32B4-CA77-91EF-0136DF9A726E}"/>
                </a:ext>
                <a:ext uri="{C183D7F6-B498-43B3-948B-1728B52AA6E4}">
                  <adec:decorative xmlns:adec="http://schemas.microsoft.com/office/drawing/2017/decorative" val="1"/>
                </a:ext>
              </a:extLst>
            </p:cNvPr>
            <p:cNvSpPr txBox="1"/>
            <p:nvPr/>
          </p:nvSpPr>
          <p:spPr>
            <a:xfrm>
              <a:off x="9620717" y="4950520"/>
              <a:ext cx="1873784" cy="861774"/>
            </a:xfrm>
            <a:prstGeom prst="rect">
              <a:avLst/>
            </a:prstGeom>
            <a:noFill/>
          </p:spPr>
          <p:txBody>
            <a:bodyPr wrap="square" rtlCol="0">
              <a:spAutoFit/>
            </a:bodyPr>
            <a:lstStyle/>
            <a:p>
              <a:pPr algn="ctr"/>
              <a:r>
                <a:rPr lang="nl-NL" sz="1000" b="1"/>
                <a:t>Representativiteit</a:t>
              </a:r>
            </a:p>
            <a:p>
              <a:pPr algn="ctr"/>
              <a:r>
                <a:rPr lang="nl-NL" sz="500"/>
                <a:t> </a:t>
              </a:r>
              <a:r>
                <a:rPr lang="nl-NL" sz="1000"/>
                <a:t>Representatief o.b.v. geslacht, leeftijd, opleiding, regio, waardenoriëntatie en alle interacties hiertussen</a:t>
              </a:r>
              <a:endParaRPr lang="nl-NL" sz="600" b="1"/>
            </a:p>
          </p:txBody>
        </p:sp>
        <p:sp>
          <p:nvSpPr>
            <p:cNvPr id="19" name="Tekstvak 18">
              <a:extLst>
                <a:ext uri="{FF2B5EF4-FFF2-40B4-BE49-F238E27FC236}">
                  <a16:creationId xmlns:a16="http://schemas.microsoft.com/office/drawing/2014/main" id="{FC00916E-08E5-0D65-57F6-B5B3FCA4BC64}"/>
                </a:ext>
                <a:ext uri="{C183D7F6-B498-43B3-948B-1728B52AA6E4}">
                  <adec:decorative xmlns:adec="http://schemas.microsoft.com/office/drawing/2017/decorative" val="1"/>
                </a:ext>
              </a:extLst>
            </p:cNvPr>
            <p:cNvSpPr txBox="1"/>
            <p:nvPr/>
          </p:nvSpPr>
          <p:spPr>
            <a:xfrm>
              <a:off x="7945244" y="4950613"/>
              <a:ext cx="1545913" cy="461665"/>
            </a:xfrm>
            <a:prstGeom prst="rect">
              <a:avLst/>
            </a:prstGeom>
            <a:noFill/>
          </p:spPr>
          <p:txBody>
            <a:bodyPr wrap="square" rtlCol="0">
              <a:spAutoFit/>
            </a:bodyPr>
            <a:lstStyle/>
            <a:p>
              <a:pPr algn="ctr"/>
              <a:r>
                <a:rPr lang="nl-NL" sz="1000" b="1" dirty="0"/>
                <a:t>Vragenlijst</a:t>
              </a:r>
            </a:p>
            <a:p>
              <a:pPr algn="ctr"/>
              <a:r>
                <a:rPr lang="nl-NL" sz="400" b="1" dirty="0"/>
                <a:t> </a:t>
              </a:r>
            </a:p>
            <a:p>
              <a:pPr algn="ctr"/>
              <a:r>
                <a:rPr lang="nl-NL" sz="1000" dirty="0"/>
                <a:t>5 vragen</a:t>
              </a:r>
            </a:p>
          </p:txBody>
        </p:sp>
        <p:grpSp>
          <p:nvGrpSpPr>
            <p:cNvPr id="20" name="Graphic 18">
              <a:extLst>
                <a:ext uri="{FF2B5EF4-FFF2-40B4-BE49-F238E27FC236}">
                  <a16:creationId xmlns:a16="http://schemas.microsoft.com/office/drawing/2014/main" id="{85D5790F-873F-E77B-14E0-2F9D42255E1B}"/>
                </a:ext>
                <a:ext uri="{C183D7F6-B498-43B3-948B-1728B52AA6E4}">
                  <adec:decorative xmlns:adec="http://schemas.microsoft.com/office/drawing/2017/decorative" val="1"/>
                </a:ext>
              </a:extLst>
            </p:cNvPr>
            <p:cNvGrpSpPr/>
            <p:nvPr/>
          </p:nvGrpSpPr>
          <p:grpSpPr>
            <a:xfrm>
              <a:off x="10284063" y="4456086"/>
              <a:ext cx="571501" cy="422335"/>
              <a:chOff x="5464914" y="434355"/>
              <a:chExt cx="876464" cy="647700"/>
            </a:xfrm>
            <a:solidFill>
              <a:srgbClr val="000000"/>
            </a:solidFill>
          </p:grpSpPr>
          <p:sp>
            <p:nvSpPr>
              <p:cNvPr id="21" name="Vrije vorm: vorm 20">
                <a:extLst>
                  <a:ext uri="{FF2B5EF4-FFF2-40B4-BE49-F238E27FC236}">
                    <a16:creationId xmlns:a16="http://schemas.microsoft.com/office/drawing/2014/main" id="{52B2C50A-0557-2F9F-2403-979EDE67D432}"/>
                  </a:ext>
                </a:extLst>
              </p:cNvPr>
              <p:cNvSpPr/>
              <p:nvPr/>
            </p:nvSpPr>
            <p:spPr>
              <a:xfrm>
                <a:off x="5464914" y="478699"/>
                <a:ext cx="434182" cy="532070"/>
              </a:xfrm>
              <a:custGeom>
                <a:avLst/>
                <a:gdLst>
                  <a:gd name="connsiteX0" fmla="*/ 384126 w 434182"/>
                  <a:gd name="connsiteY0" fmla="*/ 201400 h 532070"/>
                  <a:gd name="connsiteX1" fmla="*/ 384126 w 434182"/>
                  <a:gd name="connsiteY1" fmla="*/ 198543 h 532070"/>
                  <a:gd name="connsiteX2" fmla="*/ 199469 w 434182"/>
                  <a:gd name="connsiteY2" fmla="*/ 124 h 532070"/>
                  <a:gd name="connsiteX3" fmla="*/ 94490 w 434182"/>
                  <a:gd name="connsiteY3" fmla="*/ 27007 h 532070"/>
                  <a:gd name="connsiteX4" fmla="*/ 164 w 434182"/>
                  <a:gd name="connsiteY4" fmla="*/ 198543 h 532070"/>
                  <a:gd name="connsiteX5" fmla="*/ 75411 w 434182"/>
                  <a:gd name="connsiteY5" fmla="*/ 352048 h 532070"/>
                  <a:gd name="connsiteX6" fmla="*/ 75411 w 434182"/>
                  <a:gd name="connsiteY6" fmla="*/ 513115 h 532070"/>
                  <a:gd name="connsiteX7" fmla="*/ 277399 w 434182"/>
                  <a:gd name="connsiteY7" fmla="*/ 532070 h 532070"/>
                  <a:gd name="connsiteX8" fmla="*/ 277399 w 434182"/>
                  <a:gd name="connsiteY8" fmla="*/ 436363 h 532070"/>
                  <a:gd name="connsiteX9" fmla="*/ 308831 w 434182"/>
                  <a:gd name="connsiteY9" fmla="*/ 436363 h 532070"/>
                  <a:gd name="connsiteX10" fmla="*/ 362171 w 434182"/>
                  <a:gd name="connsiteY10" fmla="*/ 414570 h 532070"/>
                  <a:gd name="connsiteX11" fmla="*/ 384079 w 434182"/>
                  <a:gd name="connsiteY11" fmla="*/ 360563 h 532070"/>
                  <a:gd name="connsiteX12" fmla="*/ 384079 w 434182"/>
                  <a:gd name="connsiteY12" fmla="*/ 322653 h 532070"/>
                  <a:gd name="connsiteX13" fmla="*/ 411701 w 434182"/>
                  <a:gd name="connsiteY13" fmla="*/ 322653 h 532070"/>
                  <a:gd name="connsiteX14" fmla="*/ 427894 w 434182"/>
                  <a:gd name="connsiteY14" fmla="*/ 278115 h 532070"/>
                  <a:gd name="connsiteX15" fmla="*/ 414606 w 434182"/>
                  <a:gd name="connsiteY15" fmla="*/ 300051 h 532070"/>
                  <a:gd name="connsiteX16" fmla="*/ 410206 w 434182"/>
                  <a:gd name="connsiteY16" fmla="*/ 303642 h 532070"/>
                  <a:gd name="connsiteX17" fmla="*/ 365076 w 434182"/>
                  <a:gd name="connsiteY17" fmla="*/ 303642 h 532070"/>
                  <a:gd name="connsiteX18" fmla="*/ 365076 w 434182"/>
                  <a:gd name="connsiteY18" fmla="*/ 360601 h 532070"/>
                  <a:gd name="connsiteX19" fmla="*/ 348779 w 434182"/>
                  <a:gd name="connsiteY19" fmla="*/ 401101 h 532070"/>
                  <a:gd name="connsiteX20" fmla="*/ 308860 w 434182"/>
                  <a:gd name="connsiteY20" fmla="*/ 417351 h 532070"/>
                  <a:gd name="connsiteX21" fmla="*/ 258377 w 434182"/>
                  <a:gd name="connsiteY21" fmla="*/ 417351 h 532070"/>
                  <a:gd name="connsiteX22" fmla="*/ 258377 w 434182"/>
                  <a:gd name="connsiteY22" fmla="*/ 511153 h 532070"/>
                  <a:gd name="connsiteX23" fmla="*/ 94481 w 434182"/>
                  <a:gd name="connsiteY23" fmla="*/ 495770 h 532070"/>
                  <a:gd name="connsiteX24" fmla="*/ 94481 w 434182"/>
                  <a:gd name="connsiteY24" fmla="*/ 342694 h 532070"/>
                  <a:gd name="connsiteX25" fmla="*/ 87108 w 434182"/>
                  <a:gd name="connsiteY25" fmla="*/ 336979 h 532070"/>
                  <a:gd name="connsiteX26" fmla="*/ 19214 w 434182"/>
                  <a:gd name="connsiteY26" fmla="*/ 198543 h 532070"/>
                  <a:gd name="connsiteX27" fmla="*/ 19214 w 434182"/>
                  <a:gd name="connsiteY27" fmla="*/ 197762 h 532070"/>
                  <a:gd name="connsiteX28" fmla="*/ 104186 w 434182"/>
                  <a:gd name="connsiteY28" fmla="*/ 43457 h 532070"/>
                  <a:gd name="connsiteX29" fmla="*/ 280961 w 434182"/>
                  <a:gd name="connsiteY29" fmla="*/ 43390 h 532070"/>
                  <a:gd name="connsiteX30" fmla="*/ 365095 w 434182"/>
                  <a:gd name="connsiteY30" fmla="*/ 197790 h 532070"/>
                  <a:gd name="connsiteX31" fmla="*/ 365095 w 434182"/>
                  <a:gd name="connsiteY31" fmla="*/ 206468 h 532070"/>
                  <a:gd name="connsiteX32" fmla="*/ 367600 w 434182"/>
                  <a:gd name="connsiteY32" fmla="*/ 210859 h 532070"/>
                  <a:gd name="connsiteX33" fmla="*/ 411415 w 434182"/>
                  <a:gd name="connsiteY33" fmla="*/ 287611 h 532070"/>
                  <a:gd name="connsiteX34" fmla="*/ 411663 w 434182"/>
                  <a:gd name="connsiteY34" fmla="*/ 288049 h 532070"/>
                  <a:gd name="connsiteX35" fmla="*/ 411939 w 434182"/>
                  <a:gd name="connsiteY35" fmla="*/ 288478 h 532070"/>
                  <a:gd name="connsiteX36" fmla="*/ 414616 w 434182"/>
                  <a:gd name="connsiteY36" fmla="*/ 300013 h 53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4182" h="532070">
                    <a:moveTo>
                      <a:pt x="384126" y="201400"/>
                    </a:moveTo>
                    <a:lnTo>
                      <a:pt x="384126" y="198543"/>
                    </a:lnTo>
                    <a:cubicBezTo>
                      <a:pt x="387927" y="92759"/>
                      <a:pt x="305253" y="3923"/>
                      <a:pt x="199469" y="124"/>
                    </a:cubicBezTo>
                    <a:cubicBezTo>
                      <a:pt x="162619" y="-1200"/>
                      <a:pt x="126168" y="8134"/>
                      <a:pt x="94490" y="27007"/>
                    </a:cubicBezTo>
                    <a:cubicBezTo>
                      <a:pt x="33581" y="62182"/>
                      <a:pt x="-2759" y="128267"/>
                      <a:pt x="164" y="198543"/>
                    </a:cubicBezTo>
                    <a:cubicBezTo>
                      <a:pt x="-1" y="258631"/>
                      <a:pt x="27814" y="315373"/>
                      <a:pt x="75411" y="352048"/>
                    </a:cubicBezTo>
                    <a:lnTo>
                      <a:pt x="75411" y="513115"/>
                    </a:lnTo>
                    <a:lnTo>
                      <a:pt x="277399" y="532070"/>
                    </a:lnTo>
                    <a:lnTo>
                      <a:pt x="277399" y="436363"/>
                    </a:lnTo>
                    <a:lnTo>
                      <a:pt x="308831" y="436363"/>
                    </a:lnTo>
                    <a:cubicBezTo>
                      <a:pt x="328751" y="436220"/>
                      <a:pt x="347851" y="428416"/>
                      <a:pt x="362171" y="414570"/>
                    </a:cubicBezTo>
                    <a:cubicBezTo>
                      <a:pt x="376311" y="400162"/>
                      <a:pt x="384185" y="380750"/>
                      <a:pt x="384079" y="360563"/>
                    </a:cubicBezTo>
                    <a:lnTo>
                      <a:pt x="384079" y="322653"/>
                    </a:lnTo>
                    <a:lnTo>
                      <a:pt x="411701" y="322653"/>
                    </a:lnTo>
                    <a:cubicBezTo>
                      <a:pt x="427894" y="320748"/>
                      <a:pt x="443134" y="301813"/>
                      <a:pt x="427894" y="278115"/>
                    </a:cubicBezTo>
                    <a:close/>
                    <a:moveTo>
                      <a:pt x="414606" y="300051"/>
                    </a:moveTo>
                    <a:cubicBezTo>
                      <a:pt x="413716" y="301818"/>
                      <a:pt x="412115" y="303123"/>
                      <a:pt x="410206" y="303642"/>
                    </a:cubicBezTo>
                    <a:lnTo>
                      <a:pt x="365076" y="303642"/>
                    </a:lnTo>
                    <a:lnTo>
                      <a:pt x="365076" y="360601"/>
                    </a:lnTo>
                    <a:cubicBezTo>
                      <a:pt x="365204" y="375723"/>
                      <a:pt x="359345" y="390282"/>
                      <a:pt x="348779" y="401101"/>
                    </a:cubicBezTo>
                    <a:cubicBezTo>
                      <a:pt x="338023" y="411397"/>
                      <a:pt x="323748" y="417208"/>
                      <a:pt x="308860" y="417351"/>
                    </a:cubicBezTo>
                    <a:lnTo>
                      <a:pt x="258377" y="417351"/>
                    </a:lnTo>
                    <a:lnTo>
                      <a:pt x="258377" y="511153"/>
                    </a:lnTo>
                    <a:lnTo>
                      <a:pt x="94481" y="495770"/>
                    </a:lnTo>
                    <a:lnTo>
                      <a:pt x="94481" y="342694"/>
                    </a:lnTo>
                    <a:lnTo>
                      <a:pt x="87108" y="336979"/>
                    </a:lnTo>
                    <a:cubicBezTo>
                      <a:pt x="44165" y="303915"/>
                      <a:pt x="19066" y="252740"/>
                      <a:pt x="19214" y="198543"/>
                    </a:cubicBezTo>
                    <a:lnTo>
                      <a:pt x="19214" y="197762"/>
                    </a:lnTo>
                    <a:cubicBezTo>
                      <a:pt x="16453" y="134483"/>
                      <a:pt x="49234" y="74954"/>
                      <a:pt x="104186" y="43457"/>
                    </a:cubicBezTo>
                    <a:cubicBezTo>
                      <a:pt x="158637" y="11007"/>
                      <a:pt x="226486" y="10981"/>
                      <a:pt x="280961" y="43390"/>
                    </a:cubicBezTo>
                    <a:cubicBezTo>
                      <a:pt x="335151" y="75580"/>
                      <a:pt x="367422" y="134804"/>
                      <a:pt x="365095" y="197790"/>
                    </a:cubicBezTo>
                    <a:lnTo>
                      <a:pt x="365095" y="206468"/>
                    </a:lnTo>
                    <a:lnTo>
                      <a:pt x="367600" y="210859"/>
                    </a:lnTo>
                    <a:lnTo>
                      <a:pt x="411415" y="287611"/>
                    </a:lnTo>
                    <a:lnTo>
                      <a:pt x="411663" y="288049"/>
                    </a:lnTo>
                    <a:lnTo>
                      <a:pt x="411939" y="288478"/>
                    </a:lnTo>
                    <a:cubicBezTo>
                      <a:pt x="413682" y="291154"/>
                      <a:pt x="416368" y="296288"/>
                      <a:pt x="414616" y="300013"/>
                    </a:cubicBezTo>
                    <a:close/>
                  </a:path>
                </a:pathLst>
              </a:custGeom>
              <a:solidFill>
                <a:schemeClr val="accent1"/>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E6E382EA-ADA9-1E94-1E44-46D7675CCBED}"/>
                  </a:ext>
                </a:extLst>
              </p:cNvPr>
              <p:cNvSpPr/>
              <p:nvPr/>
            </p:nvSpPr>
            <p:spPr>
              <a:xfrm>
                <a:off x="5741627" y="645950"/>
                <a:ext cx="47378" cy="47378"/>
              </a:xfrm>
              <a:custGeom>
                <a:avLst/>
                <a:gdLst>
                  <a:gd name="connsiteX0" fmla="*/ 23565 w 47378"/>
                  <a:gd name="connsiteY0" fmla="*/ 2 h 47378"/>
                  <a:gd name="connsiteX1" fmla="*/ 0 w 47378"/>
                  <a:gd name="connsiteY1" fmla="*/ 23814 h 47378"/>
                  <a:gd name="connsiteX2" fmla="*/ 23813 w 47378"/>
                  <a:gd name="connsiteY2" fmla="*/ 47378 h 47378"/>
                  <a:gd name="connsiteX3" fmla="*/ 47378 w 47378"/>
                  <a:gd name="connsiteY3" fmla="*/ 23691 h 47378"/>
                  <a:gd name="connsiteX4" fmla="*/ 24035 w 47378"/>
                  <a:gd name="connsiteY4" fmla="*/ 1 h 47378"/>
                  <a:gd name="connsiteX5" fmla="*/ 23565 w 47378"/>
                  <a:gd name="connsiteY5" fmla="*/ 2 h 4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78" h="47378">
                    <a:moveTo>
                      <a:pt x="23565" y="2"/>
                    </a:moveTo>
                    <a:cubicBezTo>
                      <a:pt x="10483" y="71"/>
                      <a:pt x="-67" y="10732"/>
                      <a:pt x="0" y="23814"/>
                    </a:cubicBezTo>
                    <a:cubicBezTo>
                      <a:pt x="69" y="36897"/>
                      <a:pt x="10730" y="47447"/>
                      <a:pt x="23813" y="47378"/>
                    </a:cubicBezTo>
                    <a:cubicBezTo>
                      <a:pt x="36847" y="47311"/>
                      <a:pt x="47378" y="36725"/>
                      <a:pt x="47378" y="23691"/>
                    </a:cubicBezTo>
                    <a:cubicBezTo>
                      <a:pt x="47473" y="10702"/>
                      <a:pt x="37022" y="96"/>
                      <a:pt x="24035" y="1"/>
                    </a:cubicBezTo>
                    <a:cubicBezTo>
                      <a:pt x="23878" y="-1"/>
                      <a:pt x="23721" y="0"/>
                      <a:pt x="23565" y="2"/>
                    </a:cubicBezTo>
                    <a:close/>
                  </a:path>
                </a:pathLst>
              </a:custGeom>
              <a:solidFill>
                <a:schemeClr val="accent1"/>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D0480481-1712-9490-29AD-CE4B09FDD47F}"/>
                  </a:ext>
                </a:extLst>
              </p:cNvPr>
              <p:cNvSpPr/>
              <p:nvPr/>
            </p:nvSpPr>
            <p:spPr>
              <a:xfrm>
                <a:off x="6156526" y="645951"/>
                <a:ext cx="47378" cy="47378"/>
              </a:xfrm>
              <a:custGeom>
                <a:avLst/>
                <a:gdLst>
                  <a:gd name="connsiteX0" fmla="*/ 23565 w 47378"/>
                  <a:gd name="connsiteY0" fmla="*/ 2 h 47378"/>
                  <a:gd name="connsiteX1" fmla="*/ 0 w 47378"/>
                  <a:gd name="connsiteY1" fmla="*/ 23814 h 47378"/>
                  <a:gd name="connsiteX2" fmla="*/ 23813 w 47378"/>
                  <a:gd name="connsiteY2" fmla="*/ 47378 h 47378"/>
                  <a:gd name="connsiteX3" fmla="*/ 47378 w 47378"/>
                  <a:gd name="connsiteY3" fmla="*/ 23671 h 47378"/>
                  <a:gd name="connsiteX4" fmla="*/ 24016 w 47378"/>
                  <a:gd name="connsiteY4" fmla="*/ 1 h 47378"/>
                  <a:gd name="connsiteX5" fmla="*/ 23565 w 47378"/>
                  <a:gd name="connsiteY5" fmla="*/ 2 h 4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378" h="47378">
                    <a:moveTo>
                      <a:pt x="23565" y="2"/>
                    </a:moveTo>
                    <a:cubicBezTo>
                      <a:pt x="10483" y="70"/>
                      <a:pt x="-67" y="10731"/>
                      <a:pt x="0" y="23814"/>
                    </a:cubicBezTo>
                    <a:cubicBezTo>
                      <a:pt x="69" y="36897"/>
                      <a:pt x="10730" y="47447"/>
                      <a:pt x="23813" y="47378"/>
                    </a:cubicBezTo>
                    <a:cubicBezTo>
                      <a:pt x="36854" y="47310"/>
                      <a:pt x="47388" y="36713"/>
                      <a:pt x="47378" y="23671"/>
                    </a:cubicBezTo>
                    <a:cubicBezTo>
                      <a:pt x="47462" y="10683"/>
                      <a:pt x="37003" y="85"/>
                      <a:pt x="24016" y="1"/>
                    </a:cubicBezTo>
                    <a:cubicBezTo>
                      <a:pt x="23865" y="0"/>
                      <a:pt x="23715" y="0"/>
                      <a:pt x="23565" y="2"/>
                    </a:cubicBezTo>
                    <a:close/>
                  </a:path>
                </a:pathLst>
              </a:custGeom>
              <a:solidFill>
                <a:srgbClr val="000000"/>
              </a:solidFill>
              <a:ln w="952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5CEC8AAB-5820-326A-E296-92CFFDAB668D}"/>
                  </a:ext>
                </a:extLst>
              </p:cNvPr>
              <p:cNvSpPr/>
              <p:nvPr/>
            </p:nvSpPr>
            <p:spPr>
              <a:xfrm>
                <a:off x="5941328" y="434355"/>
                <a:ext cx="400050" cy="647700"/>
              </a:xfrm>
              <a:custGeom>
                <a:avLst/>
                <a:gdLst>
                  <a:gd name="connsiteX0" fmla="*/ 400050 w 400050"/>
                  <a:gd name="connsiteY0" fmla="*/ 285750 h 647700"/>
                  <a:gd name="connsiteX1" fmla="*/ 200025 w 400050"/>
                  <a:gd name="connsiteY1" fmla="*/ 0 h 647700"/>
                  <a:gd name="connsiteX2" fmla="*/ 0 w 400050"/>
                  <a:gd name="connsiteY2" fmla="*/ 285750 h 647700"/>
                  <a:gd name="connsiteX3" fmla="*/ 190500 w 400050"/>
                  <a:gd name="connsiteY3" fmla="*/ 571157 h 647700"/>
                  <a:gd name="connsiteX4" fmla="*/ 190500 w 400050"/>
                  <a:gd name="connsiteY4" fmla="*/ 628650 h 647700"/>
                  <a:gd name="connsiteX5" fmla="*/ 114300 w 400050"/>
                  <a:gd name="connsiteY5" fmla="*/ 628650 h 647700"/>
                  <a:gd name="connsiteX6" fmla="*/ 114300 w 400050"/>
                  <a:gd name="connsiteY6" fmla="*/ 647700 h 647700"/>
                  <a:gd name="connsiteX7" fmla="*/ 285750 w 400050"/>
                  <a:gd name="connsiteY7" fmla="*/ 647700 h 647700"/>
                  <a:gd name="connsiteX8" fmla="*/ 285750 w 400050"/>
                  <a:gd name="connsiteY8" fmla="*/ 628650 h 647700"/>
                  <a:gd name="connsiteX9" fmla="*/ 209550 w 400050"/>
                  <a:gd name="connsiteY9" fmla="*/ 628650 h 647700"/>
                  <a:gd name="connsiteX10" fmla="*/ 209550 w 400050"/>
                  <a:gd name="connsiteY10" fmla="*/ 571157 h 647700"/>
                  <a:gd name="connsiteX11" fmla="*/ 400050 w 400050"/>
                  <a:gd name="connsiteY11" fmla="*/ 285750 h 647700"/>
                  <a:gd name="connsiteX12" fmla="*/ 280673 w 400050"/>
                  <a:gd name="connsiteY12" fmla="*/ 524418 h 647700"/>
                  <a:gd name="connsiteX13" fmla="*/ 280673 w 400050"/>
                  <a:gd name="connsiteY13" fmla="*/ 461658 h 647700"/>
                  <a:gd name="connsiteX14" fmla="*/ 230191 w 400050"/>
                  <a:gd name="connsiteY14" fmla="*/ 461658 h 647700"/>
                  <a:gd name="connsiteX15" fmla="*/ 190271 w 400050"/>
                  <a:gd name="connsiteY15" fmla="*/ 445408 h 647700"/>
                  <a:gd name="connsiteX16" fmla="*/ 173993 w 400050"/>
                  <a:gd name="connsiteY16" fmla="*/ 404908 h 647700"/>
                  <a:gd name="connsiteX17" fmla="*/ 173993 w 400050"/>
                  <a:gd name="connsiteY17" fmla="*/ 347948 h 647700"/>
                  <a:gd name="connsiteX18" fmla="*/ 128807 w 400050"/>
                  <a:gd name="connsiteY18" fmla="*/ 347948 h 647700"/>
                  <a:gd name="connsiteX19" fmla="*/ 124406 w 400050"/>
                  <a:gd name="connsiteY19" fmla="*/ 344357 h 647700"/>
                  <a:gd name="connsiteX20" fmla="*/ 127092 w 400050"/>
                  <a:gd name="connsiteY20" fmla="*/ 332775 h 647700"/>
                  <a:gd name="connsiteX21" fmla="*/ 127359 w 400050"/>
                  <a:gd name="connsiteY21" fmla="*/ 332346 h 647700"/>
                  <a:gd name="connsiteX22" fmla="*/ 127616 w 400050"/>
                  <a:gd name="connsiteY22" fmla="*/ 331908 h 647700"/>
                  <a:gd name="connsiteX23" fmla="*/ 171431 w 400050"/>
                  <a:gd name="connsiteY23" fmla="*/ 255156 h 647700"/>
                  <a:gd name="connsiteX24" fmla="*/ 173936 w 400050"/>
                  <a:gd name="connsiteY24" fmla="*/ 250765 h 647700"/>
                  <a:gd name="connsiteX25" fmla="*/ 173936 w 400050"/>
                  <a:gd name="connsiteY25" fmla="*/ 242478 h 647700"/>
                  <a:gd name="connsiteX26" fmla="*/ 173936 w 400050"/>
                  <a:gd name="connsiteY26" fmla="*/ 242087 h 647700"/>
                  <a:gd name="connsiteX27" fmla="*/ 257956 w 400050"/>
                  <a:gd name="connsiteY27" fmla="*/ 87782 h 647700"/>
                  <a:gd name="connsiteX28" fmla="*/ 304981 w 400050"/>
                  <a:gd name="connsiteY28" fmla="*/ 68732 h 647700"/>
                  <a:gd name="connsiteX29" fmla="*/ 381010 w 400050"/>
                  <a:gd name="connsiteY29" fmla="*/ 285817 h 647700"/>
                  <a:gd name="connsiteX30" fmla="*/ 280673 w 400050"/>
                  <a:gd name="connsiteY30" fmla="*/ 524418 h 647700"/>
                  <a:gd name="connsiteX31" fmla="*/ 19050 w 400050"/>
                  <a:gd name="connsiteY31" fmla="*/ 285750 h 647700"/>
                  <a:gd name="connsiteX32" fmla="*/ 200025 w 400050"/>
                  <a:gd name="connsiteY32" fmla="*/ 19050 h 647700"/>
                  <a:gd name="connsiteX33" fmla="*/ 288684 w 400050"/>
                  <a:gd name="connsiteY33" fmla="*/ 53340 h 647700"/>
                  <a:gd name="connsiteX34" fmla="*/ 248288 w 400050"/>
                  <a:gd name="connsiteY34" fmla="*/ 71352 h 647700"/>
                  <a:gd name="connsiteX35" fmla="*/ 154943 w 400050"/>
                  <a:gd name="connsiteY35" fmla="*/ 242887 h 647700"/>
                  <a:gd name="connsiteX36" fmla="*/ 154943 w 400050"/>
                  <a:gd name="connsiteY36" fmla="*/ 245745 h 647700"/>
                  <a:gd name="connsiteX37" fmla="*/ 111128 w 400050"/>
                  <a:gd name="connsiteY37" fmla="*/ 322497 h 647700"/>
                  <a:gd name="connsiteX38" fmla="*/ 127321 w 400050"/>
                  <a:gd name="connsiteY38" fmla="*/ 367036 h 647700"/>
                  <a:gd name="connsiteX39" fmla="*/ 154943 w 400050"/>
                  <a:gd name="connsiteY39" fmla="*/ 367036 h 647700"/>
                  <a:gd name="connsiteX40" fmla="*/ 154943 w 400050"/>
                  <a:gd name="connsiteY40" fmla="*/ 404946 h 647700"/>
                  <a:gd name="connsiteX41" fmla="*/ 176851 w 400050"/>
                  <a:gd name="connsiteY41" fmla="*/ 458953 h 647700"/>
                  <a:gd name="connsiteX42" fmla="*/ 230191 w 400050"/>
                  <a:gd name="connsiteY42" fmla="*/ 480746 h 647700"/>
                  <a:gd name="connsiteX43" fmla="*/ 261623 w 400050"/>
                  <a:gd name="connsiteY43" fmla="*/ 480746 h 647700"/>
                  <a:gd name="connsiteX44" fmla="*/ 261623 w 400050"/>
                  <a:gd name="connsiteY44" fmla="*/ 536572 h 647700"/>
                  <a:gd name="connsiteX45" fmla="*/ 200025 w 400050"/>
                  <a:gd name="connsiteY45" fmla="*/ 552450 h 647700"/>
                  <a:gd name="connsiteX46" fmla="*/ 19050 w 400050"/>
                  <a:gd name="connsiteY46" fmla="*/ 2857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0050" h="647700">
                    <a:moveTo>
                      <a:pt x="400050" y="285750"/>
                    </a:moveTo>
                    <a:cubicBezTo>
                      <a:pt x="400050" y="127930"/>
                      <a:pt x="310515" y="0"/>
                      <a:pt x="200025" y="0"/>
                    </a:cubicBezTo>
                    <a:cubicBezTo>
                      <a:pt x="89535" y="0"/>
                      <a:pt x="0" y="127930"/>
                      <a:pt x="0" y="285750"/>
                    </a:cubicBezTo>
                    <a:cubicBezTo>
                      <a:pt x="0" y="438998"/>
                      <a:pt x="84458" y="564051"/>
                      <a:pt x="190500" y="571157"/>
                    </a:cubicBezTo>
                    <a:lnTo>
                      <a:pt x="190500" y="628650"/>
                    </a:lnTo>
                    <a:lnTo>
                      <a:pt x="114300" y="628650"/>
                    </a:lnTo>
                    <a:lnTo>
                      <a:pt x="114300" y="647700"/>
                    </a:lnTo>
                    <a:lnTo>
                      <a:pt x="285750" y="647700"/>
                    </a:lnTo>
                    <a:lnTo>
                      <a:pt x="285750" y="628650"/>
                    </a:lnTo>
                    <a:lnTo>
                      <a:pt x="209550" y="628650"/>
                    </a:lnTo>
                    <a:lnTo>
                      <a:pt x="209550" y="571157"/>
                    </a:lnTo>
                    <a:cubicBezTo>
                      <a:pt x="315601" y="564051"/>
                      <a:pt x="400050" y="438998"/>
                      <a:pt x="400050" y="285750"/>
                    </a:cubicBezTo>
                    <a:close/>
                    <a:moveTo>
                      <a:pt x="280673" y="524418"/>
                    </a:moveTo>
                    <a:lnTo>
                      <a:pt x="280673" y="461658"/>
                    </a:lnTo>
                    <a:lnTo>
                      <a:pt x="230191" y="461658"/>
                    </a:lnTo>
                    <a:cubicBezTo>
                      <a:pt x="215301" y="461517"/>
                      <a:pt x="201026" y="455706"/>
                      <a:pt x="190271" y="445408"/>
                    </a:cubicBezTo>
                    <a:cubicBezTo>
                      <a:pt x="179712" y="434586"/>
                      <a:pt x="173861" y="420028"/>
                      <a:pt x="173993" y="404908"/>
                    </a:cubicBezTo>
                    <a:lnTo>
                      <a:pt x="173993" y="347948"/>
                    </a:lnTo>
                    <a:lnTo>
                      <a:pt x="128807" y="347948"/>
                    </a:lnTo>
                    <a:cubicBezTo>
                      <a:pt x="126895" y="347433"/>
                      <a:pt x="125294" y="346127"/>
                      <a:pt x="124406" y="344357"/>
                    </a:cubicBezTo>
                    <a:cubicBezTo>
                      <a:pt x="122644" y="340633"/>
                      <a:pt x="125359" y="335499"/>
                      <a:pt x="127092" y="332775"/>
                    </a:cubicBezTo>
                    <a:lnTo>
                      <a:pt x="127359" y="332346"/>
                    </a:lnTo>
                    <a:lnTo>
                      <a:pt x="127616" y="331908"/>
                    </a:lnTo>
                    <a:lnTo>
                      <a:pt x="171431" y="255156"/>
                    </a:lnTo>
                    <a:lnTo>
                      <a:pt x="173936" y="250765"/>
                    </a:lnTo>
                    <a:lnTo>
                      <a:pt x="173936" y="242478"/>
                    </a:lnTo>
                    <a:lnTo>
                      <a:pt x="173936" y="242087"/>
                    </a:lnTo>
                    <a:cubicBezTo>
                      <a:pt x="171615" y="179157"/>
                      <a:pt x="203837" y="119981"/>
                      <a:pt x="257956" y="87782"/>
                    </a:cubicBezTo>
                    <a:cubicBezTo>
                      <a:pt x="272624" y="79185"/>
                      <a:pt x="288465" y="72768"/>
                      <a:pt x="304981" y="68732"/>
                    </a:cubicBezTo>
                    <a:cubicBezTo>
                      <a:pt x="350958" y="117148"/>
                      <a:pt x="381010" y="196367"/>
                      <a:pt x="381010" y="285817"/>
                    </a:cubicBezTo>
                    <a:cubicBezTo>
                      <a:pt x="381000" y="390134"/>
                      <a:pt x="340081" y="480651"/>
                      <a:pt x="280673" y="524418"/>
                    </a:cubicBezTo>
                    <a:close/>
                    <a:moveTo>
                      <a:pt x="19050" y="285750"/>
                    </a:moveTo>
                    <a:cubicBezTo>
                      <a:pt x="19050" y="138694"/>
                      <a:pt x="100241" y="19050"/>
                      <a:pt x="200025" y="19050"/>
                    </a:cubicBezTo>
                    <a:cubicBezTo>
                      <a:pt x="232704" y="19629"/>
                      <a:pt x="264119" y="31779"/>
                      <a:pt x="288684" y="53340"/>
                    </a:cubicBezTo>
                    <a:cubicBezTo>
                      <a:pt x="274574" y="57781"/>
                      <a:pt x="261021" y="63824"/>
                      <a:pt x="248288" y="71352"/>
                    </a:cubicBezTo>
                    <a:cubicBezTo>
                      <a:pt x="188103" y="107116"/>
                      <a:pt x="152290" y="172927"/>
                      <a:pt x="154943" y="242887"/>
                    </a:cubicBezTo>
                    <a:lnTo>
                      <a:pt x="154943" y="245745"/>
                    </a:lnTo>
                    <a:lnTo>
                      <a:pt x="111128" y="322497"/>
                    </a:lnTo>
                    <a:cubicBezTo>
                      <a:pt x="95888" y="346196"/>
                      <a:pt x="111128" y="365141"/>
                      <a:pt x="127321" y="367036"/>
                    </a:cubicBezTo>
                    <a:lnTo>
                      <a:pt x="154943" y="367036"/>
                    </a:lnTo>
                    <a:lnTo>
                      <a:pt x="154943" y="404946"/>
                    </a:lnTo>
                    <a:cubicBezTo>
                      <a:pt x="154832" y="425134"/>
                      <a:pt x="162707" y="444547"/>
                      <a:pt x="176851" y="458953"/>
                    </a:cubicBezTo>
                    <a:cubicBezTo>
                      <a:pt x="191171" y="472800"/>
                      <a:pt x="210271" y="480604"/>
                      <a:pt x="230191" y="480746"/>
                    </a:cubicBezTo>
                    <a:lnTo>
                      <a:pt x="261623" y="480746"/>
                    </a:lnTo>
                    <a:lnTo>
                      <a:pt x="261623" y="536572"/>
                    </a:lnTo>
                    <a:cubicBezTo>
                      <a:pt x="242727" y="546895"/>
                      <a:pt x="221557" y="552352"/>
                      <a:pt x="200025" y="552450"/>
                    </a:cubicBezTo>
                    <a:cubicBezTo>
                      <a:pt x="100241" y="552450"/>
                      <a:pt x="19050" y="432806"/>
                      <a:pt x="19050" y="285750"/>
                    </a:cubicBezTo>
                    <a:close/>
                  </a:path>
                </a:pathLst>
              </a:custGeom>
              <a:solidFill>
                <a:srgbClr val="000000"/>
              </a:solidFill>
              <a:ln w="9525" cap="flat">
                <a:noFill/>
                <a:prstDash val="solid"/>
                <a:miter/>
              </a:ln>
            </p:spPr>
            <p:txBody>
              <a:bodyPr rtlCol="0" anchor="ctr"/>
              <a:lstStyle/>
              <a:p>
                <a:endParaRPr lang="nl-NL"/>
              </a:p>
            </p:txBody>
          </p:sp>
        </p:grpSp>
        <p:grpSp>
          <p:nvGrpSpPr>
            <p:cNvPr id="25" name="Graphic 20">
              <a:extLst>
                <a:ext uri="{FF2B5EF4-FFF2-40B4-BE49-F238E27FC236}">
                  <a16:creationId xmlns:a16="http://schemas.microsoft.com/office/drawing/2014/main" id="{45190797-1D61-BA33-B593-DCEFFAF42ED4}"/>
                </a:ext>
                <a:ext uri="{C183D7F6-B498-43B3-948B-1728B52AA6E4}">
                  <adec:decorative xmlns:adec="http://schemas.microsoft.com/office/drawing/2017/decorative" val="1"/>
                </a:ext>
              </a:extLst>
            </p:cNvPr>
            <p:cNvGrpSpPr/>
            <p:nvPr/>
          </p:nvGrpSpPr>
          <p:grpSpPr>
            <a:xfrm>
              <a:off x="8569139" y="4497733"/>
              <a:ext cx="288150" cy="384197"/>
              <a:chOff x="7614878" y="361224"/>
              <a:chExt cx="571500" cy="762000"/>
            </a:xfrm>
            <a:solidFill>
              <a:srgbClr val="000000"/>
            </a:solidFill>
          </p:grpSpPr>
          <p:sp>
            <p:nvSpPr>
              <p:cNvPr id="26" name="Vrije vorm: vorm 25">
                <a:extLst>
                  <a:ext uri="{FF2B5EF4-FFF2-40B4-BE49-F238E27FC236}">
                    <a16:creationId xmlns:a16="http://schemas.microsoft.com/office/drawing/2014/main" id="{9DE2DBA8-BCDC-976D-D267-550B2AF4D2D5}"/>
                  </a:ext>
                </a:extLst>
              </p:cNvPr>
              <p:cNvSpPr/>
              <p:nvPr/>
            </p:nvSpPr>
            <p:spPr>
              <a:xfrm>
                <a:off x="7712918" y="468789"/>
                <a:ext cx="137293" cy="105927"/>
              </a:xfrm>
              <a:custGeom>
                <a:avLst/>
                <a:gdLst>
                  <a:gd name="connsiteX0" fmla="*/ 44834 w 137293"/>
                  <a:gd name="connsiteY0" fmla="*/ 78991 h 105927"/>
                  <a:gd name="connsiteX1" fmla="*/ 13468 w 137293"/>
                  <a:gd name="connsiteY1" fmla="*/ 47625 h 105927"/>
                  <a:gd name="connsiteX2" fmla="*/ 0 w 137293"/>
                  <a:gd name="connsiteY2" fmla="*/ 61093 h 105927"/>
                  <a:gd name="connsiteX3" fmla="*/ 44834 w 137293"/>
                  <a:gd name="connsiteY3" fmla="*/ 105928 h 105927"/>
                  <a:gd name="connsiteX4" fmla="*/ 137293 w 137293"/>
                  <a:gd name="connsiteY4" fmla="*/ 13468 h 105927"/>
                  <a:gd name="connsiteX5" fmla="*/ 123825 w 137293"/>
                  <a:gd name="connsiteY5" fmla="*/ 0 h 105927"/>
                  <a:gd name="connsiteX6" fmla="*/ 44834 w 137293"/>
                  <a:gd name="connsiteY6" fmla="*/ 78991 h 1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93" h="105927">
                    <a:moveTo>
                      <a:pt x="44834" y="78991"/>
                    </a:moveTo>
                    <a:lnTo>
                      <a:pt x="13468" y="47625"/>
                    </a:lnTo>
                    <a:lnTo>
                      <a:pt x="0" y="61093"/>
                    </a:lnTo>
                    <a:lnTo>
                      <a:pt x="44834" y="105928"/>
                    </a:lnTo>
                    <a:lnTo>
                      <a:pt x="137293" y="13468"/>
                    </a:lnTo>
                    <a:lnTo>
                      <a:pt x="123825" y="0"/>
                    </a:lnTo>
                    <a:lnTo>
                      <a:pt x="44834" y="78991"/>
                    </a:lnTo>
                    <a:close/>
                  </a:path>
                </a:pathLst>
              </a:custGeom>
              <a:solidFill>
                <a:srgbClr val="000000"/>
              </a:solidFill>
              <a:ln w="9525" cap="flat">
                <a:solidFill>
                  <a:srgbClr val="E43826"/>
                </a:solid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AF77E453-8F59-4698-7A1D-BAAFDA594DF9}"/>
                  </a:ext>
                </a:extLst>
              </p:cNvPr>
              <p:cNvSpPr/>
              <p:nvPr/>
            </p:nvSpPr>
            <p:spPr>
              <a:xfrm>
                <a:off x="7910153" y="523149"/>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solidFill>
                <a:srgbClr val="000000"/>
              </a:solidFill>
              <a:ln w="952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53473210-3631-BB01-63BE-D2977271BECE}"/>
                  </a:ext>
                </a:extLst>
              </p:cNvPr>
              <p:cNvSpPr/>
              <p:nvPr/>
            </p:nvSpPr>
            <p:spPr>
              <a:xfrm>
                <a:off x="7712918" y="611664"/>
                <a:ext cx="137293" cy="105927"/>
              </a:xfrm>
              <a:custGeom>
                <a:avLst/>
                <a:gdLst>
                  <a:gd name="connsiteX0" fmla="*/ 44834 w 137293"/>
                  <a:gd name="connsiteY0" fmla="*/ 78991 h 105927"/>
                  <a:gd name="connsiteX1" fmla="*/ 13468 w 137293"/>
                  <a:gd name="connsiteY1" fmla="*/ 47625 h 105927"/>
                  <a:gd name="connsiteX2" fmla="*/ 0 w 137293"/>
                  <a:gd name="connsiteY2" fmla="*/ 61093 h 105927"/>
                  <a:gd name="connsiteX3" fmla="*/ 44834 w 137293"/>
                  <a:gd name="connsiteY3" fmla="*/ 105928 h 105927"/>
                  <a:gd name="connsiteX4" fmla="*/ 137293 w 137293"/>
                  <a:gd name="connsiteY4" fmla="*/ 13468 h 105927"/>
                  <a:gd name="connsiteX5" fmla="*/ 123825 w 137293"/>
                  <a:gd name="connsiteY5" fmla="*/ 0 h 105927"/>
                  <a:gd name="connsiteX6" fmla="*/ 44834 w 137293"/>
                  <a:gd name="connsiteY6" fmla="*/ 78991 h 1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93" h="105927">
                    <a:moveTo>
                      <a:pt x="44834" y="78991"/>
                    </a:moveTo>
                    <a:lnTo>
                      <a:pt x="13468" y="47625"/>
                    </a:lnTo>
                    <a:lnTo>
                      <a:pt x="0" y="61093"/>
                    </a:lnTo>
                    <a:lnTo>
                      <a:pt x="44834" y="105928"/>
                    </a:lnTo>
                    <a:lnTo>
                      <a:pt x="137293" y="13468"/>
                    </a:lnTo>
                    <a:lnTo>
                      <a:pt x="123825" y="0"/>
                    </a:lnTo>
                    <a:lnTo>
                      <a:pt x="44834" y="78991"/>
                    </a:lnTo>
                    <a:close/>
                  </a:path>
                </a:pathLst>
              </a:custGeom>
              <a:solidFill>
                <a:srgbClr val="000000"/>
              </a:solidFill>
              <a:ln w="952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F3F13C25-BABE-4A51-3212-BE4B890D9B28}"/>
                  </a:ext>
                </a:extLst>
              </p:cNvPr>
              <p:cNvSpPr/>
              <p:nvPr/>
            </p:nvSpPr>
            <p:spPr>
              <a:xfrm>
                <a:off x="7910153" y="666024"/>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solidFill>
                <a:srgbClr val="000000"/>
              </a:solidFill>
              <a:ln w="952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72849D4C-885C-6F81-B367-51EE39E9E150}"/>
                  </a:ext>
                </a:extLst>
              </p:cNvPr>
              <p:cNvSpPr/>
              <p:nvPr/>
            </p:nvSpPr>
            <p:spPr>
              <a:xfrm>
                <a:off x="7712918" y="754539"/>
                <a:ext cx="137293" cy="105927"/>
              </a:xfrm>
              <a:custGeom>
                <a:avLst/>
                <a:gdLst>
                  <a:gd name="connsiteX0" fmla="*/ 44834 w 137293"/>
                  <a:gd name="connsiteY0" fmla="*/ 78991 h 105927"/>
                  <a:gd name="connsiteX1" fmla="*/ 13468 w 137293"/>
                  <a:gd name="connsiteY1" fmla="*/ 47625 h 105927"/>
                  <a:gd name="connsiteX2" fmla="*/ 0 w 137293"/>
                  <a:gd name="connsiteY2" fmla="*/ 61093 h 105927"/>
                  <a:gd name="connsiteX3" fmla="*/ 44834 w 137293"/>
                  <a:gd name="connsiteY3" fmla="*/ 105928 h 105927"/>
                  <a:gd name="connsiteX4" fmla="*/ 137293 w 137293"/>
                  <a:gd name="connsiteY4" fmla="*/ 13468 h 105927"/>
                  <a:gd name="connsiteX5" fmla="*/ 123825 w 137293"/>
                  <a:gd name="connsiteY5" fmla="*/ 0 h 105927"/>
                  <a:gd name="connsiteX6" fmla="*/ 44834 w 137293"/>
                  <a:gd name="connsiteY6" fmla="*/ 78991 h 1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93" h="105927">
                    <a:moveTo>
                      <a:pt x="44834" y="78991"/>
                    </a:moveTo>
                    <a:lnTo>
                      <a:pt x="13468" y="47625"/>
                    </a:lnTo>
                    <a:lnTo>
                      <a:pt x="0" y="61093"/>
                    </a:lnTo>
                    <a:lnTo>
                      <a:pt x="44834" y="105928"/>
                    </a:lnTo>
                    <a:lnTo>
                      <a:pt x="137293" y="13468"/>
                    </a:lnTo>
                    <a:lnTo>
                      <a:pt x="123825" y="0"/>
                    </a:lnTo>
                    <a:lnTo>
                      <a:pt x="44834" y="78991"/>
                    </a:lnTo>
                    <a:close/>
                  </a:path>
                </a:pathLst>
              </a:custGeom>
              <a:solidFill>
                <a:srgbClr val="000000"/>
              </a:solidFill>
              <a:ln w="952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FF567961-306D-91FB-97C8-B7DAF6262007}"/>
                  </a:ext>
                </a:extLst>
              </p:cNvPr>
              <p:cNvSpPr/>
              <p:nvPr/>
            </p:nvSpPr>
            <p:spPr>
              <a:xfrm>
                <a:off x="7910153" y="808899"/>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solidFill>
                <a:srgbClr val="000000"/>
              </a:solidFill>
              <a:ln w="952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2ECDF08B-FF70-C8A2-9454-653067F13988}"/>
                  </a:ext>
                </a:extLst>
              </p:cNvPr>
              <p:cNvSpPr/>
              <p:nvPr/>
            </p:nvSpPr>
            <p:spPr>
              <a:xfrm>
                <a:off x="7712918" y="897414"/>
                <a:ext cx="137293" cy="105927"/>
              </a:xfrm>
              <a:custGeom>
                <a:avLst/>
                <a:gdLst>
                  <a:gd name="connsiteX0" fmla="*/ 44834 w 137293"/>
                  <a:gd name="connsiteY0" fmla="*/ 78991 h 105927"/>
                  <a:gd name="connsiteX1" fmla="*/ 13468 w 137293"/>
                  <a:gd name="connsiteY1" fmla="*/ 47625 h 105927"/>
                  <a:gd name="connsiteX2" fmla="*/ 0 w 137293"/>
                  <a:gd name="connsiteY2" fmla="*/ 61093 h 105927"/>
                  <a:gd name="connsiteX3" fmla="*/ 44834 w 137293"/>
                  <a:gd name="connsiteY3" fmla="*/ 105928 h 105927"/>
                  <a:gd name="connsiteX4" fmla="*/ 137293 w 137293"/>
                  <a:gd name="connsiteY4" fmla="*/ 13468 h 105927"/>
                  <a:gd name="connsiteX5" fmla="*/ 123825 w 137293"/>
                  <a:gd name="connsiteY5" fmla="*/ 0 h 105927"/>
                  <a:gd name="connsiteX6" fmla="*/ 44834 w 137293"/>
                  <a:gd name="connsiteY6" fmla="*/ 78991 h 1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293" h="105927">
                    <a:moveTo>
                      <a:pt x="44834" y="78991"/>
                    </a:moveTo>
                    <a:lnTo>
                      <a:pt x="13468" y="47625"/>
                    </a:lnTo>
                    <a:lnTo>
                      <a:pt x="0" y="61093"/>
                    </a:lnTo>
                    <a:lnTo>
                      <a:pt x="44834" y="105928"/>
                    </a:lnTo>
                    <a:lnTo>
                      <a:pt x="137293" y="13468"/>
                    </a:lnTo>
                    <a:lnTo>
                      <a:pt x="123825" y="0"/>
                    </a:lnTo>
                    <a:lnTo>
                      <a:pt x="44834" y="78991"/>
                    </a:lnTo>
                    <a:close/>
                  </a:path>
                </a:pathLst>
              </a:custGeom>
              <a:solidFill>
                <a:srgbClr val="000000"/>
              </a:solidFill>
              <a:ln w="952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6447BFF3-9AA0-0DED-123B-2B1181A64F98}"/>
                  </a:ext>
                </a:extLst>
              </p:cNvPr>
              <p:cNvSpPr/>
              <p:nvPr/>
            </p:nvSpPr>
            <p:spPr>
              <a:xfrm>
                <a:off x="7910153" y="951774"/>
                <a:ext cx="180975" cy="19050"/>
              </a:xfrm>
              <a:custGeom>
                <a:avLst/>
                <a:gdLst>
                  <a:gd name="connsiteX0" fmla="*/ 0 w 180975"/>
                  <a:gd name="connsiteY0" fmla="*/ 0 h 19050"/>
                  <a:gd name="connsiteX1" fmla="*/ 180975 w 180975"/>
                  <a:gd name="connsiteY1" fmla="*/ 0 h 19050"/>
                  <a:gd name="connsiteX2" fmla="*/ 180975 w 180975"/>
                  <a:gd name="connsiteY2" fmla="*/ 19050 h 19050"/>
                  <a:gd name="connsiteX3" fmla="*/ 0 w 1809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80975" h="19050">
                    <a:moveTo>
                      <a:pt x="0" y="0"/>
                    </a:moveTo>
                    <a:lnTo>
                      <a:pt x="180975" y="0"/>
                    </a:lnTo>
                    <a:lnTo>
                      <a:pt x="180975" y="19050"/>
                    </a:lnTo>
                    <a:lnTo>
                      <a:pt x="0" y="19050"/>
                    </a:lnTo>
                    <a:close/>
                  </a:path>
                </a:pathLst>
              </a:custGeom>
              <a:solidFill>
                <a:srgbClr val="000000"/>
              </a:solidFill>
              <a:ln w="952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455405BC-761E-9D96-58C1-DBFE6AAE1A3A}"/>
                  </a:ext>
                </a:extLst>
              </p:cNvPr>
              <p:cNvSpPr/>
              <p:nvPr/>
            </p:nvSpPr>
            <p:spPr>
              <a:xfrm>
                <a:off x="7614878" y="361224"/>
                <a:ext cx="571500" cy="762000"/>
              </a:xfrm>
              <a:custGeom>
                <a:avLst/>
                <a:gdLst>
                  <a:gd name="connsiteX0" fmla="*/ 0 w 571500"/>
                  <a:gd name="connsiteY0" fmla="*/ 762000 h 762000"/>
                  <a:gd name="connsiteX1" fmla="*/ 571500 w 571500"/>
                  <a:gd name="connsiteY1" fmla="*/ 762000 h 762000"/>
                  <a:gd name="connsiteX2" fmla="*/ 571500 w 571500"/>
                  <a:gd name="connsiteY2" fmla="*/ 0 h 762000"/>
                  <a:gd name="connsiteX3" fmla="*/ 0 w 571500"/>
                  <a:gd name="connsiteY3" fmla="*/ 0 h 762000"/>
                  <a:gd name="connsiteX4" fmla="*/ 19050 w 571500"/>
                  <a:gd name="connsiteY4" fmla="*/ 19050 h 762000"/>
                  <a:gd name="connsiteX5" fmla="*/ 552450 w 571500"/>
                  <a:gd name="connsiteY5" fmla="*/ 19050 h 762000"/>
                  <a:gd name="connsiteX6" fmla="*/ 552450 w 571500"/>
                  <a:gd name="connsiteY6" fmla="*/ 742950 h 762000"/>
                  <a:gd name="connsiteX7" fmla="*/ 19050 w 571500"/>
                  <a:gd name="connsiteY7" fmla="*/ 7429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0" h="762000">
                    <a:moveTo>
                      <a:pt x="0" y="762000"/>
                    </a:moveTo>
                    <a:lnTo>
                      <a:pt x="571500" y="762000"/>
                    </a:lnTo>
                    <a:lnTo>
                      <a:pt x="571500" y="0"/>
                    </a:lnTo>
                    <a:lnTo>
                      <a:pt x="0" y="0"/>
                    </a:lnTo>
                    <a:close/>
                    <a:moveTo>
                      <a:pt x="19050" y="19050"/>
                    </a:moveTo>
                    <a:lnTo>
                      <a:pt x="552450" y="19050"/>
                    </a:lnTo>
                    <a:lnTo>
                      <a:pt x="552450" y="742950"/>
                    </a:lnTo>
                    <a:lnTo>
                      <a:pt x="19050" y="742950"/>
                    </a:lnTo>
                    <a:close/>
                  </a:path>
                </a:pathLst>
              </a:custGeom>
              <a:solidFill>
                <a:srgbClr val="000000"/>
              </a:solidFill>
              <a:ln w="9525" cap="flat">
                <a:noFill/>
                <a:prstDash val="solid"/>
                <a:miter/>
              </a:ln>
            </p:spPr>
            <p:txBody>
              <a:bodyPr rtlCol="0" anchor="ctr"/>
              <a:lstStyle/>
              <a:p>
                <a:endParaRPr lang="nl-NL"/>
              </a:p>
            </p:txBody>
          </p:sp>
        </p:grpSp>
      </p:grpSp>
      <p:sp>
        <p:nvSpPr>
          <p:cNvPr id="35" name="Rechthoek 34">
            <a:extLst>
              <a:ext uri="{FF2B5EF4-FFF2-40B4-BE49-F238E27FC236}">
                <a16:creationId xmlns:a16="http://schemas.microsoft.com/office/drawing/2014/main" id="{453E0B1C-0394-94DF-81BC-4BCA151C1B05}"/>
              </a:ext>
              <a:ext uri="{C183D7F6-B498-43B3-948B-1728B52AA6E4}">
                <adec:decorative xmlns:adec="http://schemas.microsoft.com/office/drawing/2017/decorative" val="1"/>
              </a:ext>
            </a:extLst>
          </p:cNvPr>
          <p:cNvSpPr/>
          <p:nvPr/>
        </p:nvSpPr>
        <p:spPr>
          <a:xfrm>
            <a:off x="699640" y="549275"/>
            <a:ext cx="726232" cy="54721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609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C673C-F700-6D9E-E473-0E414D499BF2}"/>
              </a:ext>
            </a:extLst>
          </p:cNvPr>
          <p:cNvSpPr>
            <a:spLocks noGrp="1"/>
          </p:cNvSpPr>
          <p:nvPr>
            <p:ph type="title"/>
          </p:nvPr>
        </p:nvSpPr>
        <p:spPr/>
        <p:txBody>
          <a:bodyPr/>
          <a:lstStyle/>
          <a:p>
            <a:r>
              <a:rPr lang="nl-NL" dirty="0"/>
              <a:t>Beknopte samenvatting</a:t>
            </a:r>
          </a:p>
        </p:txBody>
      </p:sp>
      <p:sp>
        <p:nvSpPr>
          <p:cNvPr id="3" name="Tijdelijke aanduiding voor datum 2">
            <a:extLst>
              <a:ext uri="{FF2B5EF4-FFF2-40B4-BE49-F238E27FC236}">
                <a16:creationId xmlns:a16="http://schemas.microsoft.com/office/drawing/2014/main" id="{D586EF2D-9B85-1293-5AD4-B131CEC98634}"/>
              </a:ext>
            </a:extLst>
          </p:cNvPr>
          <p:cNvSpPr>
            <a:spLocks noGrp="1"/>
          </p:cNvSpPr>
          <p:nvPr>
            <p:ph type="dt" sz="half" idx="10"/>
          </p:nvPr>
        </p:nvSpPr>
        <p:spPr/>
        <p:txBody>
          <a:bodyPr/>
          <a:lstStyle/>
          <a:p>
            <a:fld id="{3EF0E531-6176-4E81-BB1E-C10827677B48}" type="datetime1">
              <a:rPr lang="nl-NL" noProof="0" smtClean="0"/>
              <a:t>9-10-2025</a:t>
            </a:fld>
            <a:endParaRPr lang="nl-NL" noProof="0"/>
          </a:p>
        </p:txBody>
      </p:sp>
      <p:sp>
        <p:nvSpPr>
          <p:cNvPr id="4" name="Tijdelijke aanduiding voor voettekst 3">
            <a:extLst>
              <a:ext uri="{FF2B5EF4-FFF2-40B4-BE49-F238E27FC236}">
                <a16:creationId xmlns:a16="http://schemas.microsoft.com/office/drawing/2014/main" id="{9E84C89A-7FA5-AA70-1877-762AB7EB6460}"/>
              </a:ext>
            </a:extLst>
          </p:cNvPr>
          <p:cNvSpPr>
            <a:spLocks noGrp="1"/>
          </p:cNvSpPr>
          <p:nvPr>
            <p:ph type="ftr" sz="quarter" idx="11"/>
          </p:nvPr>
        </p:nvSpPr>
        <p:spPr/>
        <p:txBody>
          <a:bodyPr/>
          <a:lstStyle/>
          <a:p>
            <a:r>
              <a:rPr lang="nl-NL" noProof="0"/>
              <a:t>M250857 | Draagvlakonderzoek | Vogelbescherming Nederland</a:t>
            </a:r>
            <a:endParaRPr lang="nl-NL" noProof="0" dirty="0"/>
          </a:p>
        </p:txBody>
      </p:sp>
      <p:sp>
        <p:nvSpPr>
          <p:cNvPr id="5" name="Tijdelijke aanduiding voor dianummer 4">
            <a:extLst>
              <a:ext uri="{FF2B5EF4-FFF2-40B4-BE49-F238E27FC236}">
                <a16:creationId xmlns:a16="http://schemas.microsoft.com/office/drawing/2014/main" id="{7507A6F3-9AB1-6B05-550B-222771CC8C3C}"/>
              </a:ext>
            </a:extLst>
          </p:cNvPr>
          <p:cNvSpPr>
            <a:spLocks noGrp="1"/>
          </p:cNvSpPr>
          <p:nvPr>
            <p:ph type="sldNum" sz="quarter" idx="12"/>
          </p:nvPr>
        </p:nvSpPr>
        <p:spPr/>
        <p:txBody>
          <a:bodyPr/>
          <a:lstStyle/>
          <a:p>
            <a:fld id="{E60F6A2F-F8A3-4AFD-A8FF-EBCCABB0B133}" type="slidenum">
              <a:rPr lang="nl-NL" noProof="0" smtClean="0"/>
              <a:pPr/>
              <a:t>3</a:t>
            </a:fld>
            <a:endParaRPr lang="nl-NL" noProof="0"/>
          </a:p>
        </p:txBody>
      </p:sp>
      <p:sp>
        <p:nvSpPr>
          <p:cNvPr id="6" name="Tijdelijke aanduiding voor tekst 5">
            <a:extLst>
              <a:ext uri="{FF2B5EF4-FFF2-40B4-BE49-F238E27FC236}">
                <a16:creationId xmlns:a16="http://schemas.microsoft.com/office/drawing/2014/main" id="{8173363E-9E45-EFE1-36E1-92297B55644D}"/>
              </a:ext>
            </a:extLst>
          </p:cNvPr>
          <p:cNvSpPr>
            <a:spLocks noGrp="1"/>
          </p:cNvSpPr>
          <p:nvPr>
            <p:ph type="body" sz="quarter" idx="13"/>
          </p:nvPr>
        </p:nvSpPr>
        <p:spPr>
          <a:xfrm>
            <a:off x="704850" y="2209799"/>
            <a:ext cx="10801350" cy="3893049"/>
          </a:xfrm>
        </p:spPr>
        <p:txBody>
          <a:bodyPr/>
          <a:lstStyle/>
          <a:p>
            <a:r>
              <a:rPr lang="nl-NL" sz="1100" b="1" dirty="0"/>
              <a:t>Nederlanders maken zich zorgen over verdwijnen van vogelsoorten</a:t>
            </a:r>
          </a:p>
          <a:p>
            <a:r>
              <a:rPr lang="nl-NL" sz="1100" dirty="0"/>
              <a:t>Drie kwart (78%) van de Nederlanders is er van op de hoogte dat de Nederlandse natuur onder druk staat en dat het aantal vogelsoorten in Nederland snel achteruit gaat. Een meerderheid (60%) maakt zich ook zorgen over het verdwijnen van vogelsoorten in ons land, de minderheid (13%) maakt zich hier geen zorgen over. Daarbij maken 6 op de 10 (60%) Nederlanders zich zorgen over het effect van pesticiden op de Nederlandse natuur en onze vogels (13% maakt zich hier geen zorgen over). </a:t>
            </a:r>
          </a:p>
          <a:p>
            <a:endParaRPr lang="nl-NL" sz="1100" dirty="0"/>
          </a:p>
          <a:p>
            <a:r>
              <a:rPr lang="nl-NL" sz="1100" b="1" dirty="0"/>
              <a:t>Het huidige kabinet beschermt onze natuur onvoldoende </a:t>
            </a:r>
          </a:p>
          <a:p>
            <a:r>
              <a:rPr lang="nl-NL" sz="1100" dirty="0"/>
              <a:t>Nederlanders beoordelen het huidige kabinetsbeleid met betrekking tot het beschermen van natuur, en daarmee ook vogels, gemiddeld met een onvoldoende (5,3). Drie kwart (73%) is dan ook van mening dat de politiek meer moet doen om een gezonde  leefomgeving voor mens, dier en natuur te creëren (5% is het daarmee (zeer) oneens). 65% is bijvoorbeeld van mening dat de politiek in actie moet komen tegen het gebruik van pesticide in de landbouw (13% is het hiermee (zeer) oneens).</a:t>
            </a:r>
          </a:p>
          <a:p>
            <a:endParaRPr lang="nl-NL" sz="1100" b="1" dirty="0"/>
          </a:p>
          <a:p>
            <a:r>
              <a:rPr lang="nl-NL" sz="1100" b="1" dirty="0"/>
              <a:t>Natuurbescherming verdient meer prioriteit</a:t>
            </a:r>
          </a:p>
          <a:p>
            <a:r>
              <a:rPr lang="nl-NL" sz="1100"/>
              <a:t>Drie kwart (73%) </a:t>
            </a:r>
            <a:r>
              <a:rPr lang="nl-NL" sz="1100" dirty="0"/>
              <a:t>van de Nederlanders zou graag zien dat er in de politiek meer aandacht komt voor lange termijnbelangen (4% is het hiermee (zeer) oneens). Herstel en bescherming van (vogelrijke) natuur zou volgens 64% een prioriteit moeten zijn omdat dit goed is voor onze gezondheid. Bijna de helft (46%) is van mening dat de overheid natuurbescherming moet prioriteren, ook als dit betekend dat andere dingen moeten wijken (13% is het hiermee (zeer) oneens). Twee op de drie (65%) Nederlanders geven aan natuurbehoud net zo belangrijk te vinden als economie en veiligheid (9% is het hiermee (zeer) oneens). De helft van de Nederlanders vindt het beschermen van natuur en leefgebieden voor vogels belangrijker dan het behalen van economische winst (10% is het hiermee (zeer) oneens).</a:t>
            </a:r>
          </a:p>
          <a:p>
            <a:endParaRPr lang="nl-NL" sz="1100" dirty="0"/>
          </a:p>
          <a:p>
            <a:r>
              <a:rPr lang="nl-NL" sz="1100" b="1" dirty="0"/>
              <a:t>Creëer meer harmonie tussen landbouw en natuur en heb meer aandacht voor het </a:t>
            </a:r>
            <a:r>
              <a:rPr lang="nl-NL" sz="1100" b="1" dirty="0" err="1"/>
              <a:t>vergroenen</a:t>
            </a:r>
            <a:r>
              <a:rPr lang="nl-NL" sz="1100" b="1" dirty="0"/>
              <a:t> van steden</a:t>
            </a:r>
          </a:p>
          <a:p>
            <a:r>
              <a:rPr lang="nl-NL" sz="1100" dirty="0"/>
              <a:t>Wanneer we vijf verschillende maatregelen voorleggen die de politiek kan nemen voor een gezondere natuur en gezondere leefomgeving voor mens en vogels geven Nederlanders aan dat de politiek op de eerste plaats meer harmonie moet creëren tussen landbouw en natuur (39%). Op de tweede plaats zou er meer aandacht moeten zijn voor het </a:t>
            </a:r>
            <a:r>
              <a:rPr lang="nl-NL" sz="1100" dirty="0" err="1"/>
              <a:t>vergroenen</a:t>
            </a:r>
            <a:r>
              <a:rPr lang="nl-NL" sz="1100" dirty="0"/>
              <a:t> van steden zodat mensen en vogels er gezonder kunnen leven (37%)*. </a:t>
            </a:r>
          </a:p>
          <a:p>
            <a:endParaRPr lang="nl-NL" dirty="0"/>
          </a:p>
          <a:p>
            <a:endParaRPr lang="nl-NL" dirty="0"/>
          </a:p>
          <a:p>
            <a:endParaRPr lang="nl-NL" dirty="0"/>
          </a:p>
        </p:txBody>
      </p:sp>
      <p:sp>
        <p:nvSpPr>
          <p:cNvPr id="7" name="Tijdelijke aanduiding voor tekst 5">
            <a:extLst>
              <a:ext uri="{FF2B5EF4-FFF2-40B4-BE49-F238E27FC236}">
                <a16:creationId xmlns:a16="http://schemas.microsoft.com/office/drawing/2014/main" id="{7D5922E9-B699-BD90-4F16-94E378B5716C}"/>
              </a:ext>
            </a:extLst>
          </p:cNvPr>
          <p:cNvSpPr txBox="1">
            <a:spLocks/>
          </p:cNvSpPr>
          <p:nvPr/>
        </p:nvSpPr>
        <p:spPr>
          <a:xfrm>
            <a:off x="7824840" y="5821815"/>
            <a:ext cx="4286248" cy="486909"/>
          </a:xfrm>
          <a:prstGeom prst="rect">
            <a:avLst/>
          </a:prstGeom>
        </p:spPr>
        <p:txBody>
          <a:bodyPr vert="horz" lIns="0" tIns="36000" rIns="0" bIns="0" numCol="1" spcCol="152400" rtlCol="0">
            <a:noAutofit/>
          </a:bodyPr>
          <a:lstStyle>
            <a:lvl1pPr marL="0"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1pPr>
            <a:lvl2pPr marL="176213"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2pPr>
            <a:lvl3pPr marL="360363"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3pPr>
            <a:lvl4pPr marL="536575"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4pPr>
            <a:lvl5pPr marL="719138"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900" i="1" dirty="0"/>
              <a:t>*Men kon maximaal 2 antwoorden kiezen uit een lijst van 5 maatregelen.</a:t>
            </a:r>
          </a:p>
        </p:txBody>
      </p:sp>
      <p:sp>
        <p:nvSpPr>
          <p:cNvPr id="8" name="Tijdelijke aanduiding voor tekst 5">
            <a:extLst>
              <a:ext uri="{FF2B5EF4-FFF2-40B4-BE49-F238E27FC236}">
                <a16:creationId xmlns:a16="http://schemas.microsoft.com/office/drawing/2014/main" id="{CEDCA883-F672-BBF4-90BD-F58FA8BB6FDF}"/>
              </a:ext>
            </a:extLst>
          </p:cNvPr>
          <p:cNvSpPr txBox="1">
            <a:spLocks/>
          </p:cNvSpPr>
          <p:nvPr/>
        </p:nvSpPr>
        <p:spPr>
          <a:xfrm>
            <a:off x="704850" y="1448751"/>
            <a:ext cx="10801349" cy="656274"/>
          </a:xfrm>
          <a:prstGeom prst="rect">
            <a:avLst/>
          </a:prstGeom>
          <a:solidFill>
            <a:schemeClr val="accent3"/>
          </a:solidFill>
        </p:spPr>
        <p:txBody>
          <a:bodyPr vert="horz" lIns="0" tIns="36000" rIns="0" bIns="0" numCol="1" spcCol="152400" rtlCol="0">
            <a:noAutofit/>
          </a:bodyPr>
          <a:lstStyle>
            <a:lvl1pPr marL="0"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1pPr>
            <a:lvl2pPr marL="176213"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2pPr>
            <a:lvl3pPr marL="360363"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3pPr>
            <a:lvl4pPr marL="536575"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4pPr>
            <a:lvl5pPr marL="719138" indent="0" algn="l" defTabSz="914400" rtl="0" eaLnBrk="1" latinLnBrk="0" hangingPunct="1">
              <a:lnSpc>
                <a:spcPct val="120000"/>
              </a:lnSpc>
              <a:spcBef>
                <a:spcPts val="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a:r>
              <a:rPr lang="nl-NL" sz="1100" b="1" dirty="0">
                <a:solidFill>
                  <a:schemeClr val="bg1"/>
                </a:solidFill>
              </a:rPr>
              <a:t>Conclusie:</a:t>
            </a:r>
            <a:r>
              <a:rPr lang="nl-NL" sz="1100" dirty="0">
                <a:solidFill>
                  <a:schemeClr val="bg1"/>
                </a:solidFill>
              </a:rPr>
              <a:t> Nederlanders maken zich zorgen over het verdwijnen van vogelsoorten in ons land. Een meerderheid is van mening dat het huidige kabinet de natuur </a:t>
            </a:r>
            <a:r>
              <a:rPr lang="nl-NL" sz="1100">
                <a:solidFill>
                  <a:schemeClr val="bg1"/>
                </a:solidFill>
              </a:rPr>
              <a:t>onvoldoende beschermt. </a:t>
            </a:r>
            <a:r>
              <a:rPr lang="nl-NL" sz="1100" dirty="0">
                <a:solidFill>
                  <a:schemeClr val="bg1"/>
                </a:solidFill>
              </a:rPr>
              <a:t>De politiek zou meer prioriteit moeten geven aan natuurbescherming en meer aandacht moet hebben voor het creëren van een gezondere natuur en leefomgeving voor mensen én vogels.  </a:t>
            </a:r>
          </a:p>
        </p:txBody>
      </p:sp>
    </p:spTree>
    <p:extLst>
      <p:ext uri="{BB962C8B-B14F-4D97-AF65-F5344CB8AC3E}">
        <p14:creationId xmlns:p14="http://schemas.microsoft.com/office/powerpoint/2010/main" val="340354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9D44AE0-0D65-7A03-9F78-1708DBA166F1}"/>
              </a:ext>
            </a:extLst>
          </p:cNvPr>
          <p:cNvSpPr>
            <a:spLocks noGrp="1"/>
          </p:cNvSpPr>
          <p:nvPr>
            <p:ph type="title" idx="4294967295"/>
          </p:nvPr>
        </p:nvSpPr>
        <p:spPr>
          <a:xfrm>
            <a:off x="695325" y="-1235190"/>
            <a:ext cx="10801350" cy="726232"/>
          </a:xfrm>
        </p:spPr>
        <p:txBody>
          <a:bodyPr vert="horz" lIns="0" tIns="72000" rIns="0" bIns="0" rtlCol="0" anchor="b">
            <a:noAutofit/>
          </a:bodyPr>
          <a:lstStyle/>
          <a:p>
            <a:r>
              <a:rPr lang="en-US" dirty="0" err="1">
                <a:solidFill>
                  <a:srgbClr val="E6E6E6"/>
                </a:solidFill>
              </a:rPr>
              <a:t>Auteursrecht</a:t>
            </a:r>
            <a:endParaRPr lang="nl-NL" dirty="0">
              <a:solidFill>
                <a:srgbClr val="E6E6E6"/>
              </a:solidFill>
            </a:endParaRPr>
          </a:p>
        </p:txBody>
      </p:sp>
      <p:sp>
        <p:nvSpPr>
          <p:cNvPr id="3" name="Tijdelijke aanduiding voor voettekst 2">
            <a:extLst>
              <a:ext uri="{FF2B5EF4-FFF2-40B4-BE49-F238E27FC236}">
                <a16:creationId xmlns:a16="http://schemas.microsoft.com/office/drawing/2014/main" id="{D03931FD-903B-4285-AFF9-AC714D83AF43}"/>
              </a:ext>
            </a:extLst>
          </p:cNvPr>
          <p:cNvSpPr>
            <a:spLocks noGrp="1"/>
          </p:cNvSpPr>
          <p:nvPr>
            <p:ph type="ftr" sz="quarter" idx="11"/>
          </p:nvPr>
        </p:nvSpPr>
        <p:spPr/>
        <p:txBody>
          <a:bodyPr/>
          <a:lstStyle/>
          <a:p>
            <a:r>
              <a:rPr lang="nl-NL" noProof="0"/>
              <a:t>M250857 | Draagvlakonderzoek | Vogelbescherming Nederland</a:t>
            </a:r>
          </a:p>
        </p:txBody>
      </p:sp>
      <p:sp>
        <p:nvSpPr>
          <p:cNvPr id="2" name="Tijdelijke aanduiding voor datum 1">
            <a:extLst>
              <a:ext uri="{FF2B5EF4-FFF2-40B4-BE49-F238E27FC236}">
                <a16:creationId xmlns:a16="http://schemas.microsoft.com/office/drawing/2014/main" id="{F978E029-88D5-4AB5-A0FD-7669097313AA}"/>
              </a:ext>
            </a:extLst>
          </p:cNvPr>
          <p:cNvSpPr>
            <a:spLocks noGrp="1"/>
          </p:cNvSpPr>
          <p:nvPr>
            <p:ph type="dt" sz="half" idx="10"/>
          </p:nvPr>
        </p:nvSpPr>
        <p:spPr/>
        <p:txBody>
          <a:bodyPr/>
          <a:lstStyle/>
          <a:p>
            <a:fld id="{34A7904D-8773-4B70-9FD9-BA0FED972B79}" type="datetime1">
              <a:rPr lang="nl-NL" noProof="0" smtClean="0"/>
              <a:t>9-10-2025</a:t>
            </a:fld>
            <a:endParaRPr lang="nl-NL" noProof="0"/>
          </a:p>
        </p:txBody>
      </p:sp>
      <p:sp>
        <p:nvSpPr>
          <p:cNvPr id="4" name="Tijdelijke aanduiding voor dianummer 3">
            <a:extLst>
              <a:ext uri="{FF2B5EF4-FFF2-40B4-BE49-F238E27FC236}">
                <a16:creationId xmlns:a16="http://schemas.microsoft.com/office/drawing/2014/main" id="{9A06B9CF-E95E-4E48-A24E-80C0ACDEFE40}"/>
              </a:ext>
            </a:extLst>
          </p:cNvPr>
          <p:cNvSpPr>
            <a:spLocks noGrp="1"/>
          </p:cNvSpPr>
          <p:nvPr>
            <p:ph type="sldNum" sz="quarter" idx="12"/>
          </p:nvPr>
        </p:nvSpPr>
        <p:spPr/>
        <p:txBody>
          <a:bodyPr/>
          <a:lstStyle/>
          <a:p>
            <a:fld id="{E60F6A2F-F8A3-4AFD-A8FF-EBCCABB0B133}" type="slidenum">
              <a:rPr lang="nl-NL" noProof="0" smtClean="0"/>
              <a:pPr/>
              <a:t>4</a:t>
            </a:fld>
            <a:endParaRPr lang="nl-NL" noProof="0"/>
          </a:p>
        </p:txBody>
      </p:sp>
    </p:spTree>
    <p:extLst>
      <p:ext uri="{BB962C8B-B14F-4D97-AF65-F5344CB8AC3E}">
        <p14:creationId xmlns:p14="http://schemas.microsoft.com/office/powerpoint/2010/main" val="2473284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E2F5AB2-A481-9179-9F31-B9494EE4E669}"/>
              </a:ext>
            </a:extLst>
          </p:cNvPr>
          <p:cNvSpPr>
            <a:spLocks noGrp="1"/>
          </p:cNvSpPr>
          <p:nvPr>
            <p:ph type="dt" sz="half" idx="10"/>
          </p:nvPr>
        </p:nvSpPr>
        <p:spPr/>
        <p:txBody>
          <a:bodyPr/>
          <a:lstStyle/>
          <a:p>
            <a:fld id="{2F6C7E07-DCAB-4422-872C-035D9B3357C5}" type="datetime1">
              <a:rPr lang="nl-NL" noProof="0" smtClean="0"/>
              <a:t>9-10-2025</a:t>
            </a:fld>
            <a:endParaRPr lang="nl-NL" noProof="0"/>
          </a:p>
        </p:txBody>
      </p:sp>
      <p:sp>
        <p:nvSpPr>
          <p:cNvPr id="3" name="Tijdelijke aanduiding voor voettekst 2">
            <a:extLst>
              <a:ext uri="{FF2B5EF4-FFF2-40B4-BE49-F238E27FC236}">
                <a16:creationId xmlns:a16="http://schemas.microsoft.com/office/drawing/2014/main" id="{D1BFBE1D-9390-9709-20AD-59262CA22D49}"/>
              </a:ext>
            </a:extLst>
          </p:cNvPr>
          <p:cNvSpPr>
            <a:spLocks noGrp="1"/>
          </p:cNvSpPr>
          <p:nvPr>
            <p:ph type="ftr" sz="quarter" idx="11"/>
          </p:nvPr>
        </p:nvSpPr>
        <p:spPr/>
        <p:txBody>
          <a:bodyPr/>
          <a:lstStyle/>
          <a:p>
            <a:r>
              <a:rPr lang="nl-NL" noProof="0"/>
              <a:t>M250857 | Draagvlakonderzoek | Vogelbescherming Nederland</a:t>
            </a:r>
          </a:p>
        </p:txBody>
      </p:sp>
      <p:sp>
        <p:nvSpPr>
          <p:cNvPr id="4" name="Tijdelijke aanduiding voor dianummer 3">
            <a:extLst>
              <a:ext uri="{FF2B5EF4-FFF2-40B4-BE49-F238E27FC236}">
                <a16:creationId xmlns:a16="http://schemas.microsoft.com/office/drawing/2014/main" id="{54A21C3E-2DAF-35E6-F712-14AF2DDE9D52}"/>
              </a:ext>
            </a:extLst>
          </p:cNvPr>
          <p:cNvSpPr>
            <a:spLocks noGrp="1"/>
          </p:cNvSpPr>
          <p:nvPr>
            <p:ph type="sldNum" sz="quarter" idx="12"/>
          </p:nvPr>
        </p:nvSpPr>
        <p:spPr/>
        <p:txBody>
          <a:bodyPr/>
          <a:lstStyle/>
          <a:p>
            <a:fld id="{E60F6A2F-F8A3-4AFD-A8FF-EBCCABB0B133}" type="slidenum">
              <a:rPr lang="nl-NL" noProof="0" smtClean="0"/>
              <a:pPr/>
              <a:t>5</a:t>
            </a:fld>
            <a:endParaRPr lang="nl-NL" noProof="0"/>
          </a:p>
        </p:txBody>
      </p:sp>
    </p:spTree>
    <p:extLst>
      <p:ext uri="{BB962C8B-B14F-4D97-AF65-F5344CB8AC3E}">
        <p14:creationId xmlns:p14="http://schemas.microsoft.com/office/powerpoint/2010/main" val="2318221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CCCB695-5803-3C40-3863-5EC83A2510AA}"/>
              </a:ext>
            </a:extLst>
          </p:cNvPr>
          <p:cNvSpPr>
            <a:spLocks noGrp="1"/>
          </p:cNvSpPr>
          <p:nvPr>
            <p:ph type="title" idx="4294967295"/>
          </p:nvPr>
        </p:nvSpPr>
        <p:spPr>
          <a:xfrm>
            <a:off x="695325" y="-1330081"/>
            <a:ext cx="10801350" cy="726232"/>
          </a:xfrm>
        </p:spPr>
        <p:txBody>
          <a:bodyPr vert="horz" lIns="0" tIns="72000" rIns="0" bIns="0" rtlCol="0" anchor="b">
            <a:noAutofit/>
          </a:bodyPr>
          <a:lstStyle/>
          <a:p>
            <a:r>
              <a:rPr lang="en-US" dirty="0" err="1">
                <a:solidFill>
                  <a:srgbClr val="E6E6E6"/>
                </a:solidFill>
              </a:rPr>
              <a:t>Eindblad</a:t>
            </a:r>
            <a:endParaRPr lang="nl-NL" dirty="0">
              <a:solidFill>
                <a:srgbClr val="E6E6E6"/>
              </a:solidFill>
            </a:endParaRPr>
          </a:p>
        </p:txBody>
      </p:sp>
      <p:sp>
        <p:nvSpPr>
          <p:cNvPr id="3" name="Tijdelijke aanduiding voor voettekst 2">
            <a:extLst>
              <a:ext uri="{FF2B5EF4-FFF2-40B4-BE49-F238E27FC236}">
                <a16:creationId xmlns:a16="http://schemas.microsoft.com/office/drawing/2014/main" id="{5B83243E-2A6F-48C9-88DD-197C9297891E}"/>
              </a:ext>
            </a:extLst>
          </p:cNvPr>
          <p:cNvSpPr>
            <a:spLocks noGrp="1"/>
          </p:cNvSpPr>
          <p:nvPr>
            <p:ph type="ftr" sz="quarter" idx="11"/>
          </p:nvPr>
        </p:nvSpPr>
        <p:spPr/>
        <p:txBody>
          <a:bodyPr/>
          <a:lstStyle/>
          <a:p>
            <a:r>
              <a:rPr lang="nl-NL" noProof="0"/>
              <a:t>M250857 | Draagvlakonderzoek | Vogelbescherming Nederland</a:t>
            </a:r>
          </a:p>
        </p:txBody>
      </p:sp>
      <p:sp>
        <p:nvSpPr>
          <p:cNvPr id="2" name="Tijdelijke aanduiding voor datum 1">
            <a:extLst>
              <a:ext uri="{FF2B5EF4-FFF2-40B4-BE49-F238E27FC236}">
                <a16:creationId xmlns:a16="http://schemas.microsoft.com/office/drawing/2014/main" id="{2DAF84A0-4131-4A2C-90FB-F1098C5FAAB7}"/>
              </a:ext>
            </a:extLst>
          </p:cNvPr>
          <p:cNvSpPr>
            <a:spLocks noGrp="1"/>
          </p:cNvSpPr>
          <p:nvPr>
            <p:ph type="dt" sz="half" idx="10"/>
          </p:nvPr>
        </p:nvSpPr>
        <p:spPr/>
        <p:txBody>
          <a:bodyPr/>
          <a:lstStyle/>
          <a:p>
            <a:fld id="{97768581-1D06-4453-BA63-9D08FC7DF28D}" type="datetime1">
              <a:rPr lang="nl-NL" noProof="0" smtClean="0"/>
              <a:t>9-10-2025</a:t>
            </a:fld>
            <a:endParaRPr lang="nl-NL" noProof="0"/>
          </a:p>
        </p:txBody>
      </p:sp>
      <p:sp>
        <p:nvSpPr>
          <p:cNvPr id="4" name="Tijdelijke aanduiding voor dianummer 3">
            <a:extLst>
              <a:ext uri="{FF2B5EF4-FFF2-40B4-BE49-F238E27FC236}">
                <a16:creationId xmlns:a16="http://schemas.microsoft.com/office/drawing/2014/main" id="{2E17FB55-F2AF-475C-A907-B796348DF426}"/>
              </a:ext>
            </a:extLst>
          </p:cNvPr>
          <p:cNvSpPr>
            <a:spLocks noGrp="1"/>
          </p:cNvSpPr>
          <p:nvPr>
            <p:ph type="sldNum" sz="quarter" idx="12"/>
          </p:nvPr>
        </p:nvSpPr>
        <p:spPr/>
        <p:txBody>
          <a:bodyPr/>
          <a:lstStyle/>
          <a:p>
            <a:fld id="{E60F6A2F-F8A3-4AFD-A8FF-EBCCABB0B133}" type="slidenum">
              <a:rPr lang="nl-NL" noProof="0" smtClean="0"/>
              <a:pPr/>
              <a:t>6</a:t>
            </a:fld>
            <a:endParaRPr lang="nl-NL" noProof="0"/>
          </a:p>
        </p:txBody>
      </p:sp>
    </p:spTree>
    <p:extLst>
      <p:ext uri="{BB962C8B-B14F-4D97-AF65-F5344CB8AC3E}">
        <p14:creationId xmlns:p14="http://schemas.microsoft.com/office/powerpoint/2010/main" val="3752317278"/>
      </p:ext>
    </p:extLst>
  </p:cSld>
  <p:clrMapOvr>
    <a:masterClrMapping/>
  </p:clrMapOvr>
</p:sld>
</file>

<file path=ppt/theme/theme1.xml><?xml version="1.0" encoding="utf-8"?>
<a:theme xmlns:a="http://schemas.openxmlformats.org/drawingml/2006/main" name="Office Theme">
  <a:themeElements>
    <a:clrScheme name="Motivaction 2023">
      <a:dk1>
        <a:sysClr val="windowText" lastClr="000000"/>
      </a:dk1>
      <a:lt1>
        <a:sysClr val="window" lastClr="FFFFFF"/>
      </a:lt1>
      <a:dk2>
        <a:srgbClr val="262D37"/>
      </a:dk2>
      <a:lt2>
        <a:srgbClr val="D9E2BE"/>
      </a:lt2>
      <a:accent1>
        <a:srgbClr val="E43826"/>
      </a:accent1>
      <a:accent2>
        <a:srgbClr val="493254"/>
      </a:accent2>
      <a:accent3>
        <a:srgbClr val="3D7D7D"/>
      </a:accent3>
      <a:accent4>
        <a:srgbClr val="2B484B"/>
      </a:accent4>
      <a:accent5>
        <a:srgbClr val="95BA75"/>
      </a:accent5>
      <a:accent6>
        <a:srgbClr val="E4B556"/>
      </a:accent6>
      <a:hlink>
        <a:srgbClr val="3D7D7D"/>
      </a:hlink>
      <a:folHlink>
        <a:srgbClr val="493254"/>
      </a:folHlink>
    </a:clrScheme>
    <a:fontScheme name="Outfit">
      <a:majorFont>
        <a:latin typeface="Outfit Bold"/>
        <a:ea typeface=""/>
        <a:cs typeface=""/>
      </a:majorFont>
      <a:minorFont>
        <a:latin typeface="Outfi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TO Kort" id="{866E44A1-0046-497E-B9A1-B48065438609}" vid="{7C4EAEBF-E589-4E2A-831C-CD70BB413C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0df995d-8f21-48a0-a1b2-d6304d20d306" xsi:nil="true"/>
    <lcf76f155ced4ddcb4097134ff3c332f xmlns="85ec1411-e4d7-4ccf-b6f7-b0809288837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1A0C92869DCB4994B6F31C2AEB2F86" ma:contentTypeVersion="15" ma:contentTypeDescription="Een nieuw document maken." ma:contentTypeScope="" ma:versionID="a456e21fc19c818fd1bc11aa0ab37534">
  <xsd:schema xmlns:xsd="http://www.w3.org/2001/XMLSchema" xmlns:xs="http://www.w3.org/2001/XMLSchema" xmlns:p="http://schemas.microsoft.com/office/2006/metadata/properties" xmlns:ns2="85ec1411-e4d7-4ccf-b6f7-b0809288837c" xmlns:ns3="10df995d-8f21-48a0-a1b2-d6304d20d306" targetNamespace="http://schemas.microsoft.com/office/2006/metadata/properties" ma:root="true" ma:fieldsID="1edc6b1348b1304bce7e0c1b58ad4af6" ns2:_="" ns3:_="">
    <xsd:import namespace="85ec1411-e4d7-4ccf-b6f7-b0809288837c"/>
    <xsd:import namespace="10df995d-8f21-48a0-a1b2-d6304d20d3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c1411-e4d7-4ccf-b6f7-b080928883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90b75346-d077-4036-ac3b-2740371745e1"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df995d-8f21-48a0-a1b2-d6304d20d306"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11dcef5f-1b66-48e3-a808-b5ca3ed9a1b1}" ma:internalName="TaxCatchAll" ma:showField="CatchAllData" ma:web="10df995d-8f21-48a0-a1b2-d6304d20d3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886D77-04AA-4280-A83B-C4B2CCDD5FFE}">
  <ds:schemaRef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purl.org/dc/terms/"/>
    <ds:schemaRef ds:uri="61261124-4d49-43f6-8a32-d85e42ff5914"/>
    <ds:schemaRef ds:uri="da4a5a82-9531-4a4c-9473-ff4222502f9f"/>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4A9A9090-75DC-4664-B97C-EA1C5663F783}"/>
</file>

<file path=customXml/itemProps3.xml><?xml version="1.0" encoding="utf-8"?>
<ds:datastoreItem xmlns:ds="http://schemas.openxmlformats.org/officeDocument/2006/customXml" ds:itemID="{EF501BDB-63B1-4460-BA85-1244D46D8453}">
  <ds:schemaRefs>
    <ds:schemaRef ds:uri="http://schemas.microsoft.com/sharepoint/v3/contenttype/forms"/>
  </ds:schemaRefs>
</ds:datastoreItem>
</file>

<file path=docMetadata/LabelInfo.xml><?xml version="1.0" encoding="utf-8"?>
<clbl:labelList xmlns:clbl="http://schemas.microsoft.com/office/2020/mipLabelMetadata">
  <clbl:label id="{cffede7a-124e-4291-9061-64b8a1b44f24}" enabled="0" method="" siteId="{cffede7a-124e-4291-9061-64b8a1b44f24}" removed="1"/>
</clbl:labelList>
</file>

<file path=docProps/app.xml><?xml version="1.0" encoding="utf-8"?>
<Properties xmlns="http://schemas.openxmlformats.org/officeDocument/2006/extended-properties" xmlns:vt="http://schemas.openxmlformats.org/officeDocument/2006/docPropsVTypes">
  <Template>VTO Kort</Template>
  <TotalTime>247</TotalTime>
  <Words>866</Words>
  <Application>Microsoft Office PowerPoint</Application>
  <PresentationFormat>Breedbeeld</PresentationFormat>
  <Paragraphs>66</Paragraphs>
  <Slides>6</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Outfit</vt:lpstr>
      <vt:lpstr>Calibri</vt:lpstr>
      <vt:lpstr>Outfit ExtraBold</vt:lpstr>
      <vt:lpstr>Outfit Bold</vt:lpstr>
      <vt:lpstr>Office Theme</vt:lpstr>
      <vt:lpstr>Draagvlakonderzoek Beknopte samenvatting</vt:lpstr>
      <vt:lpstr>Achtergrond, methode opzet</vt:lpstr>
      <vt:lpstr>Beknopte samenvatting</vt:lpstr>
      <vt:lpstr>Auteursrecht</vt:lpstr>
      <vt:lpstr>PowerPoint-presentatie</vt:lpstr>
      <vt:lpstr>Eindblad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Miley | Motivaction</dc:creator>
  <cp:lastModifiedBy>Marion Beishuizen</cp:lastModifiedBy>
  <cp:revision>38</cp:revision>
  <dcterms:created xsi:type="dcterms:W3CDTF">2024-04-02T09:04:16Z</dcterms:created>
  <dcterms:modified xsi:type="dcterms:W3CDTF">2025-10-09T09:33:02Z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0x010100221A0C92869DCB4994B6F31C2AEB2F86</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Type_x0020_onderzoek">
    <vt:lpwstr>12;#Invullen|d2498b97-5fd9-43fd-bbe4-6ebfb6ccbc3a</vt:lpwstr>
  </property>
  <property fmtid="{D5CDD505-2E9C-101B-9397-08002B2CF9AE}" pid="8" name="Propositie">
    <vt:lpwstr>9;#Invullen|d2498b97-5fd9-43fd-bbe4-6ebfb6ccbc3a</vt:lpwstr>
  </property>
  <property fmtid="{D5CDD505-2E9C-101B-9397-08002B2CF9AE}" pid="9" name="Doelgroep">
    <vt:lpwstr>10;#Invullen|d2498b97-5fd9-43fd-bbe4-6ebfb6ccbc3a</vt:lpwstr>
  </property>
  <property fmtid="{D5CDD505-2E9C-101B-9397-08002B2CF9AE}" pid="10" name="Type onderzoek">
    <vt:lpwstr>12;#Invullen|d2498b97-5fd9-43fd-bbe4-6ebfb6ccbc3a</vt:lpwstr>
  </property>
  <property fmtid="{D5CDD505-2E9C-101B-9397-08002B2CF9AE}" pid="11" name="Methode">
    <vt:lpwstr>11;#Invullen|d2498b97-5fd9-43fd-bbe4-6ebfb6ccbc3a</vt:lpwstr>
  </property>
</Properties>
</file>